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058A-D9B0-4B86-8934-22A97E91341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F35B-C9CF-45E1-929F-22A745CF0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8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F35B-C9CF-45E1-929F-22A745CF0F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5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F35B-C9CF-45E1-929F-22A745CF0F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9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4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30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0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86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7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5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0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3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D49C-B4EA-4D7B-9EC9-E5224D6EED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CB7ADD0-D987-4C58-B994-699B26E46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9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smo-apparaty.ru/wp-content/uploads/2014/07/kosmo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4" y="1981200"/>
            <a:ext cx="3360408" cy="473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22300"/>
            <a:ext cx="7766936" cy="1358900"/>
          </a:xfrm>
        </p:spPr>
        <p:txBody>
          <a:bodyPr/>
          <a:lstStyle/>
          <a:p>
            <a:r>
              <a:rPr lang="ru-RU" dirty="0" smtClean="0"/>
              <a:t>«Загадочный космос»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1273" y="2410690"/>
            <a:ext cx="5278582" cy="2826327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8000" dirty="0" smtClean="0"/>
              <a:t>Краткосрочный проект 09.04.19-13.04.19</a:t>
            </a:r>
          </a:p>
          <a:p>
            <a:r>
              <a:rPr lang="ru-RU" sz="8000" dirty="0" smtClean="0"/>
              <a:t>Участники проекта дети средней группы (5-6лет)</a:t>
            </a:r>
          </a:p>
          <a:p>
            <a:r>
              <a:rPr lang="ru-RU" sz="8000" dirty="0" smtClean="0"/>
              <a:t>Воспитатель Лобова Г.Н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9" y="417819"/>
            <a:ext cx="4999030" cy="5541818"/>
          </a:xfrm>
          <a:scene3d>
            <a:camera prst="perspective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9597" y="1096691"/>
            <a:ext cx="6063929" cy="4184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50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8601"/>
            <a:ext cx="8596668" cy="5812762"/>
          </a:xfrm>
        </p:spPr>
        <p:txBody>
          <a:bodyPr/>
          <a:lstStyle/>
          <a:p>
            <a:r>
              <a:rPr lang="ru-RU" dirty="0"/>
              <a:t>3 этап – заключительный </a:t>
            </a:r>
            <a:r>
              <a:rPr lang="ru-RU" dirty="0" smtClean="0"/>
              <a:t>13.04.19г</a:t>
            </a:r>
            <a:r>
              <a:rPr lang="ru-RU" dirty="0"/>
              <a:t>..</a:t>
            </a:r>
          </a:p>
          <a:p>
            <a:r>
              <a:rPr lang="ru-RU" dirty="0"/>
              <a:t>Выставка детского творчества, поделок всех участников проекта;</a:t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078182"/>
            <a:ext cx="4719781" cy="3726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6" y="1659471"/>
            <a:ext cx="5029199" cy="4145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106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intelkot.ru/upload/2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26" y="4216400"/>
            <a:ext cx="1117501" cy="23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3382"/>
            <a:ext cx="8596668" cy="478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наша страна празднует День Космонавтики. Совсем в недалеком прошлом этот день был знаменательной датой для всех россиян. Все мальчишки, да и девчонки мечтали вырасти, стать космонавтами и отправиться покорять звездные просторы 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эта мечта совсем не актуальна для современных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имеют поверхностные знания о космосе, первом человеке, полетевшем в космос, о существовании праздника в России -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fb53fcd956d1f5a23df27aae76e5f25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182">
            <a:off x="8202439" y="3154447"/>
            <a:ext cx="2143125" cy="2532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604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и задачи проекта</a:t>
            </a:r>
            <a:br>
              <a:rPr lang="ru-RU" dirty="0" smtClean="0"/>
            </a:br>
            <a:r>
              <a:rPr lang="ru-RU" dirty="0" smtClean="0"/>
              <a:t>цель: </a:t>
            </a:r>
            <a:r>
              <a:rPr lang="ru-RU" sz="2000" dirty="0" smtClean="0">
                <a:solidFill>
                  <a:schemeClr val="tx1"/>
                </a:solidFill>
              </a:rPr>
              <a:t>знакомство </a:t>
            </a:r>
            <a:r>
              <a:rPr lang="ru-RU" sz="2000" dirty="0">
                <a:solidFill>
                  <a:schemeClr val="tx1"/>
                </a:solidFill>
              </a:rPr>
              <a:t>детей с </a:t>
            </a:r>
            <a:r>
              <a:rPr lang="ru-RU" sz="2000" dirty="0" smtClean="0">
                <a:solidFill>
                  <a:schemeClr val="tx1"/>
                </a:solidFill>
              </a:rPr>
              <a:t>историей возникновения праздника День Космонавтики, формирование элементарных представлений о космосе планетах, звездах.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развивать умения и навыки исследовательской деятельности: задавать вопросы, собирать совместно с взрослыми необходимую информацию из различных источников (художественная литература,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беседы с воспитателями и родителями, просмотр тематических </a:t>
            </a:r>
            <a:r>
              <a:rPr lang="ru-RU" dirty="0" smtClean="0">
                <a:solidFill>
                  <a:schemeClr val="tx1"/>
                </a:solidFill>
              </a:rPr>
              <a:t>видео)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представить свои изыскания в форме продукта познания (рисунки, аппликации, составление ЛЭП бука, </a:t>
            </a:r>
            <a:r>
              <a:rPr lang="ru-RU" dirty="0" smtClean="0">
                <a:solidFill>
                  <a:schemeClr val="tx1"/>
                </a:solidFill>
              </a:rPr>
              <a:t>макетирование, </a:t>
            </a:r>
            <a:r>
              <a:rPr lang="ru-RU" dirty="0">
                <a:solidFill>
                  <a:schemeClr val="tx1"/>
                </a:solidFill>
              </a:rPr>
              <a:t>фото отчёт, презентация и т.д</a:t>
            </a:r>
            <a:r>
              <a:rPr lang="ru-RU" dirty="0" smtClean="0">
                <a:solidFill>
                  <a:schemeClr val="tx1"/>
                </a:solidFill>
              </a:rPr>
              <a:t>.).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6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www.intelkot.ru/upload/21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26" y="2543444"/>
            <a:ext cx="1558752" cy="32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7" y="540327"/>
            <a:ext cx="10030690" cy="6082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1 этап – </a:t>
            </a:r>
            <a:r>
              <a:rPr lang="ru-RU" dirty="0" smtClean="0"/>
              <a:t>подготовительный 09.04.2019.</a:t>
            </a:r>
            <a:endParaRPr lang="ru-RU" dirty="0"/>
          </a:p>
          <a:p>
            <a:r>
              <a:rPr lang="ru-RU" dirty="0"/>
              <a:t>Создание проблемных </a:t>
            </a:r>
            <a:r>
              <a:rPr lang="ru-RU" dirty="0" smtClean="0"/>
              <a:t>ситуации для </a:t>
            </a:r>
            <a:r>
              <a:rPr lang="ru-RU" dirty="0"/>
              <a:t>детей (выяснить, что дети знают о космосе и профессии космонавта) ;</a:t>
            </a:r>
          </a:p>
          <a:p>
            <a:r>
              <a:rPr lang="ru-RU" dirty="0"/>
              <a:t>Консультации для родителей (ознакомить родителей с темой проекта, с проблемами вставшими перед детьми) ;</a:t>
            </a:r>
          </a:p>
          <a:p>
            <a:r>
              <a:rPr lang="ru-RU" dirty="0"/>
              <a:t>Подбор наглядно – дидактических пособий, демонстрационного материала по теме (способствовать организации совместной </a:t>
            </a:r>
            <a:r>
              <a:rPr lang="ru-RU" dirty="0" err="1"/>
              <a:t>поисково</a:t>
            </a:r>
            <a:r>
              <a:rPr lang="ru-RU" dirty="0"/>
              <a:t> – информационной деятельности детей и взрослых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Экскурсия  в библиотеку им. Дубинина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 этап – </a:t>
            </a:r>
            <a:r>
              <a:rPr lang="ru-RU" dirty="0" smtClean="0"/>
              <a:t>практический (10.04-12.04 19).</a:t>
            </a:r>
            <a:endParaRPr lang="ru-RU" dirty="0"/>
          </a:p>
          <a:p>
            <a:r>
              <a:rPr lang="ru-RU" dirty="0"/>
              <a:t>Просмотр и обсуждение </a:t>
            </a:r>
            <a:r>
              <a:rPr lang="ru-RU" dirty="0" smtClean="0"/>
              <a:t>презентации: </a:t>
            </a:r>
            <a:r>
              <a:rPr lang="ru-RU" dirty="0"/>
              <a:t>«Детям о космосе» </a:t>
            </a:r>
          </a:p>
          <a:p>
            <a:r>
              <a:rPr lang="ru-RU" dirty="0" smtClean="0"/>
              <a:t>Познавательное </a:t>
            </a:r>
            <a:r>
              <a:rPr lang="ru-RU" dirty="0"/>
              <a:t>развитие: «Солнечная система»; «Космическое путешествие» </a:t>
            </a:r>
            <a:r>
              <a:rPr lang="ru-RU" dirty="0" smtClean="0"/>
              <a:t> ;</a:t>
            </a:r>
            <a:r>
              <a:rPr lang="ru-RU" dirty="0"/>
              <a:t> «Планеты солнечной системы»; «Сколько звезд на небе? »; </a:t>
            </a:r>
          </a:p>
          <a:p>
            <a:r>
              <a:rPr lang="ru-RU" dirty="0" smtClean="0"/>
              <a:t> Художественно </a:t>
            </a:r>
            <a:r>
              <a:rPr lang="ru-RU" dirty="0"/>
              <a:t>– эстетическое: «Загадочный космос» (</a:t>
            </a:r>
            <a:r>
              <a:rPr lang="ru-RU" dirty="0" smtClean="0"/>
              <a:t>рисование пластилином) </a:t>
            </a:r>
            <a:r>
              <a:rPr lang="ru-RU" dirty="0"/>
              <a:t>; «Ракета готовиться к старту» (аппликация + оригами) 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0201"/>
            <a:ext cx="8596668" cy="5711162"/>
          </a:xfrm>
        </p:spPr>
        <p:txBody>
          <a:bodyPr/>
          <a:lstStyle/>
          <a:p>
            <a:r>
              <a:rPr lang="ru-RU" dirty="0"/>
              <a:t>Сюжетно – ролевые </a:t>
            </a:r>
            <a:r>
              <a:rPr lang="ru-RU" dirty="0" smtClean="0"/>
              <a:t>игра </a:t>
            </a:r>
            <a:r>
              <a:rPr lang="ru-RU" dirty="0"/>
              <a:t>«Больница» (сюжет: осмотр космонавтов перед полетом) ; </a:t>
            </a:r>
          </a:p>
          <a:p>
            <a:r>
              <a:rPr lang="ru-RU" dirty="0"/>
              <a:t>Чтение художественной литературы:</a:t>
            </a:r>
            <a:br>
              <a:rPr lang="ru-RU" dirty="0"/>
            </a:br>
            <a:r>
              <a:rPr lang="ru-RU" dirty="0"/>
              <a:t>Н. Носов «Незнайка на Луне» (главы из сказки) ;</a:t>
            </a:r>
          </a:p>
          <a:p>
            <a:r>
              <a:rPr lang="ru-RU" dirty="0"/>
              <a:t>Беседы с детьми:</a:t>
            </a:r>
            <a:br>
              <a:rPr lang="ru-RU" dirty="0"/>
            </a:br>
            <a:r>
              <a:rPr lang="ru-RU" dirty="0"/>
              <a:t>«Наш дом во вселенной»;</a:t>
            </a:r>
            <a:br>
              <a:rPr lang="ru-RU" dirty="0"/>
            </a:br>
            <a:r>
              <a:rPr lang="ru-RU" dirty="0"/>
              <a:t>«Земля – какая она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Изготовление макета «планета Земля» из монтажной пены.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https://rznsp.ru/files/Mon_1711/4351_11_Ie7lhK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87" y="879077"/>
            <a:ext cx="2355714" cy="1724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3526971"/>
            <a:ext cx="4605666" cy="3034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0" y="990242"/>
            <a:ext cx="4616210" cy="365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4" y="524593"/>
            <a:ext cx="5400894" cy="303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4" y="3740726"/>
            <a:ext cx="3538845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1" y="401785"/>
            <a:ext cx="4252623" cy="2576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3755" y="1328556"/>
            <a:ext cx="4901539" cy="3532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9912" y="2998743"/>
            <a:ext cx="3214253" cy="40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62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2739" y="1162230"/>
            <a:ext cx="4743068" cy="32775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3417">
            <a:off x="6256504" y="1774376"/>
            <a:ext cx="4943974" cy="3220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3236"/>
            <a:ext cx="4003964" cy="4909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75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93964"/>
            <a:ext cx="4341489" cy="2770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64"/>
            <a:ext cx="4572000" cy="2770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" y="3263613"/>
            <a:ext cx="4687587" cy="3012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3263613"/>
            <a:ext cx="4473114" cy="295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1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241</Words>
  <Application>Microsoft Office PowerPoint</Application>
  <PresentationFormat>Произвольный</PresentationFormat>
  <Paragraphs>34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«Загадочный космос»</vt:lpstr>
      <vt:lpstr>Актуальность проекта</vt:lpstr>
      <vt:lpstr>Цель и задачи проекта цель: знакомство детей с историей возникновения праздника День Космонавтики, формирование элементарных представлений о космосе планетах, звездах.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«Загадочный космос»</dc:title>
  <dc:creator>хозяин</dc:creator>
  <cp:lastModifiedBy>q</cp:lastModifiedBy>
  <cp:revision>26</cp:revision>
  <dcterms:created xsi:type="dcterms:W3CDTF">2018-04-14T13:37:47Z</dcterms:created>
  <dcterms:modified xsi:type="dcterms:W3CDTF">2020-03-27T09:28:01Z</dcterms:modified>
</cp:coreProperties>
</file>