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22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E7A6DF9-2918-49F8-9102-64D5717BD76B}" type="datetimeFigureOut">
              <a:rPr lang="ru-RU" smtClean="0"/>
              <a:t>12.01.2024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47A41F0-C984-408A-BABB-643F22D3D58B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3153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A6DF9-2918-49F8-9102-64D5717BD76B}" type="datetimeFigureOut">
              <a:rPr lang="ru-RU" smtClean="0"/>
              <a:t>12.01.2024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A41F0-C984-408A-BABB-643F22D3D5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3409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A6DF9-2918-49F8-9102-64D5717BD76B}" type="datetimeFigureOut">
              <a:rPr lang="ru-RU" smtClean="0"/>
              <a:t>12.01.2024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A41F0-C984-408A-BABB-643F22D3D5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7714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A6DF9-2918-49F8-9102-64D5717BD76B}" type="datetimeFigureOut">
              <a:rPr lang="ru-RU" smtClean="0"/>
              <a:t>12.01.2024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A41F0-C984-408A-BABB-643F22D3D5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3231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A6DF9-2918-49F8-9102-64D5717BD76B}" type="datetimeFigureOut">
              <a:rPr lang="ru-RU" smtClean="0"/>
              <a:t>12.01.2024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A41F0-C984-408A-BABB-643F22D3D58B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5904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A6DF9-2918-49F8-9102-64D5717BD76B}" type="datetimeFigureOut">
              <a:rPr lang="ru-RU" smtClean="0"/>
              <a:t>12.01.2024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A41F0-C984-408A-BABB-643F22D3D5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94881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A6DF9-2918-49F8-9102-64D5717BD76B}" type="datetimeFigureOut">
              <a:rPr lang="ru-RU" smtClean="0"/>
              <a:t>12.01.2024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A41F0-C984-408A-BABB-643F22D3D5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4584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A6DF9-2918-49F8-9102-64D5717BD76B}" type="datetimeFigureOut">
              <a:rPr lang="ru-RU" smtClean="0"/>
              <a:t>12.01.2024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A41F0-C984-408A-BABB-643F22D3D5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90129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A6DF9-2918-49F8-9102-64D5717BD76B}" type="datetimeFigureOut">
              <a:rPr lang="ru-RU" smtClean="0"/>
              <a:t>12.01.2024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A41F0-C984-408A-BABB-643F22D3D5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1705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A6DF9-2918-49F8-9102-64D5717BD76B}" type="datetimeFigureOut">
              <a:rPr lang="ru-RU" smtClean="0"/>
              <a:t>12.01.2024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A41F0-C984-408A-BABB-643F22D3D5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6595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A6DF9-2918-49F8-9102-64D5717BD76B}" type="datetimeFigureOut">
              <a:rPr lang="ru-RU" smtClean="0"/>
              <a:t>12.01.2024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A41F0-C984-408A-BABB-643F22D3D5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3873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DE7A6DF9-2918-49F8-9102-64D5717BD76B}" type="datetimeFigureOut">
              <a:rPr lang="ru-RU" smtClean="0"/>
              <a:t>12.01.2024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047A41F0-C984-408A-BABB-643F22D3D5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6597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86201" y="197289"/>
            <a:ext cx="10572000" cy="2971051"/>
          </a:xfrm>
        </p:spPr>
        <p:txBody>
          <a:bodyPr>
            <a:normAutofit fontScale="90000"/>
          </a:bodyPr>
          <a:lstStyle/>
          <a:p>
            <a:r>
              <a:rPr lang="ru-RU" sz="53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Сценарий осеннего общего развлечения на улице «Ярмарка»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026" name="Picture 2" descr="IMG_20230915_09385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5" t="8292" r="7283"/>
          <a:stretch/>
        </p:blipFill>
        <p:spPr bwMode="auto">
          <a:xfrm>
            <a:off x="3821111" y="2690207"/>
            <a:ext cx="4702179" cy="3862993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chilly" dir="t"/>
          </a:scene3d>
          <a:sp3d contourW="88900">
            <a:bevelT prst="angle"/>
            <a:bevelB w="165100" prst="coolSlant"/>
            <a:contourClr>
              <a:srgbClr val="FFC00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9597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5346" y="359227"/>
            <a:ext cx="4304368" cy="614752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2506" y="364920"/>
            <a:ext cx="4332821" cy="614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990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473982"/>
            <a:ext cx="10515600" cy="70167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Фольклорное общее осеннее развлечение на улице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3029" y="1099457"/>
            <a:ext cx="11070771" cy="527957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Скоморох 1, Скоморох 2, Осень, Мужик, 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Медведь</a:t>
            </a:r>
            <a:endParaRPr lang="en-US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Скоморох 1.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Здравствуйте, почтенные господа,</a:t>
            </a:r>
          </a:p>
          <a:p>
            <a:pPr marL="0" indent="0">
              <a:buNone/>
            </a:pP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Мы приехали на ярмарку сюда.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Скоморох 2.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ваш товар посмотреть</a:t>
            </a:r>
          </a:p>
          <a:p>
            <a:pPr marL="0" indent="0">
              <a:buNone/>
            </a:pP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Себя показать.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Скоморох 1.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Извините нас в том,</a:t>
            </a:r>
          </a:p>
          <a:p>
            <a:pPr marL="0" indent="0">
              <a:buNone/>
            </a:pP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Что мы в платье худом.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Скоморох 2.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Мы веселые потешники,</a:t>
            </a:r>
          </a:p>
          <a:p>
            <a:pPr marL="0" indent="0">
              <a:buNone/>
            </a:pP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Известные скоморохи да насмешники.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Скоморох 1.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медный, за пятак</a:t>
            </a:r>
          </a:p>
          <a:p>
            <a:pPr marL="0" indent="0">
              <a:buNone/>
            </a:pP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Покажем все эдак и так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49" r="50562"/>
          <a:stretch/>
        </p:blipFill>
        <p:spPr>
          <a:xfrm>
            <a:off x="7723414" y="1578428"/>
            <a:ext cx="3750129" cy="358616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  <a:bevelB/>
          </a:sp3d>
        </p:spPr>
      </p:pic>
    </p:spTree>
    <p:extLst>
      <p:ext uri="{BB962C8B-B14F-4D97-AF65-F5344CB8AC3E}">
        <p14:creationId xmlns:p14="http://schemas.microsoft.com/office/powerpoint/2010/main" val="785886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9229" y="315686"/>
            <a:ext cx="10994571" cy="5861277"/>
          </a:xfrm>
        </p:spPr>
        <p:txBody>
          <a:bodyPr/>
          <a:lstStyle/>
          <a:p>
            <a:pPr marL="0" indent="0">
              <a:buNone/>
            </a:pP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Скоморох 2.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Довольны будете - здорово,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Удовольствия - три короба.</a:t>
            </a:r>
            <a:endParaRPr lang="en-US" sz="24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Вместе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Народ собирается - ярмарка открывается.</a:t>
            </a:r>
          </a:p>
          <a:p>
            <a:pPr marL="0" indent="0">
              <a:buNone/>
            </a:pP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Скоморох 1.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Слушайте, слушайте и не говорите, что не слышали!</a:t>
            </a:r>
          </a:p>
          <a:p>
            <a:pPr marL="0" indent="0">
              <a:buNone/>
            </a:pP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Скоморох 2.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Смотрите, смотрите и не говорите, что не видели!</a:t>
            </a:r>
          </a:p>
          <a:p>
            <a:pPr marL="0" indent="0">
              <a:buNone/>
            </a:pP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Скоморох 1.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Только сегодня,</a:t>
            </a:r>
          </a:p>
          <a:p>
            <a:pPr marL="0" indent="0">
              <a:buNone/>
            </a:pP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Скоморох 2.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Только сейчас</a:t>
            </a:r>
          </a:p>
          <a:p>
            <a:pPr marL="0" indent="0">
              <a:buNone/>
            </a:pP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Скоморох 1.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Только у нас</a:t>
            </a:r>
          </a:p>
          <a:p>
            <a:pPr marL="0" indent="0">
              <a:buNone/>
            </a:pP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Скоморох 2.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Только для вас.</a:t>
            </a:r>
          </a:p>
          <a:p>
            <a:pPr marL="0" indent="0">
              <a:buNone/>
            </a:pP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(хором): Весёлая ярмарка</a:t>
            </a:r>
          </a:p>
          <a:p>
            <a:endParaRPr lang="ru-R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010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393637" y="146955"/>
            <a:ext cx="10428514" cy="859971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Танец скоморохов</a:t>
            </a:r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19200"/>
            <a:ext cx="7838757" cy="49577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Скоморох 1.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Ярмарке нашей много гостей,</a:t>
            </a:r>
          </a:p>
          <a:p>
            <a:pPr marL="0" indent="0">
              <a:buNone/>
            </a:pP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Много товаров со всех волостей.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Ребенок 1.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Яблочки наливные, соком налитые!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Ребенок 2.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Покупайте груши, попробуешь, не оттащишь за уши!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Ребенок 3.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 у меня виноград, в нём витаминов клад!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Ребенок 4.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Овощи, овощи, покупайте овощи.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Ребенок 5.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капуста, и салат покупай, и будешь рад!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Скоморохи.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 откуда товар?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 вместе.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Осень принесла!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Звучит музыка.</a:t>
            </a:r>
            <a:endParaRPr lang="ru-RU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 descr="C:\Users\Boss\AppData\Local\Microsoft\Windows\INetCache\Content.Word\20230915_10464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7966" y="788798"/>
            <a:ext cx="3700100" cy="519861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woPt" dir="t"/>
          </a:scene3d>
          <a:sp3d extrusionH="76200" prstMaterial="softEdge">
            <a:bevelT w="152400" h="50800" prst="softRound"/>
            <a:bevelB/>
            <a:extrusionClr>
              <a:schemeClr val="accent2"/>
            </a:extrusionClr>
          </a:sp3d>
        </p:spPr>
      </p:pic>
    </p:spTree>
    <p:extLst>
      <p:ext uri="{BB962C8B-B14F-4D97-AF65-F5344CB8AC3E}">
        <p14:creationId xmlns:p14="http://schemas.microsoft.com/office/powerpoint/2010/main" val="982776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0"/>
            <a:ext cx="10472058" cy="1034143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Входит Осень </a:t>
            </a:r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9487" y="1164771"/>
            <a:ext cx="5617027" cy="543197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Осень.</a:t>
            </a:r>
            <a:r>
              <a:rPr lang="ru-RU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Здравствуйте, дети!</a:t>
            </a:r>
          </a:p>
          <a:p>
            <a:pPr marL="0" indent="0">
              <a:buNone/>
            </a:pPr>
            <a:r>
              <a:rPr lang="ru-RU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Дети.</a:t>
            </a:r>
            <a:r>
              <a:rPr lang="ru-RU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Здравствуй, Осень!</a:t>
            </a:r>
          </a:p>
          <a:p>
            <a:pPr marL="0" indent="0">
              <a:buNone/>
            </a:pPr>
            <a:r>
              <a:rPr lang="ru-RU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Здравствуй, Осень!</a:t>
            </a:r>
          </a:p>
          <a:p>
            <a:pPr marL="0" indent="0">
              <a:buNone/>
            </a:pPr>
            <a:r>
              <a:rPr lang="ru-RU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Хорошо, что ты пришла.</a:t>
            </a:r>
          </a:p>
          <a:p>
            <a:pPr marL="0" indent="0">
              <a:buNone/>
            </a:pPr>
            <a:r>
              <a:rPr lang="ru-RU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У тебя мы, Осень, спросим,</a:t>
            </a:r>
          </a:p>
          <a:p>
            <a:pPr marL="0" indent="0">
              <a:buNone/>
            </a:pPr>
            <a:r>
              <a:rPr lang="ru-RU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Что в подарок принесла?</a:t>
            </a:r>
          </a:p>
          <a:p>
            <a:pPr marL="0" indent="0">
              <a:buNone/>
            </a:pPr>
            <a:r>
              <a:rPr lang="ru-RU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Осень.</a:t>
            </a:r>
            <a:r>
              <a:rPr lang="ru-RU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Принесла я вам муки.</a:t>
            </a:r>
          </a:p>
          <a:p>
            <a:pPr marL="0" indent="0">
              <a:buNone/>
            </a:pPr>
            <a:r>
              <a:rPr lang="ru-RU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Дети.</a:t>
            </a:r>
            <a:r>
              <a:rPr lang="ru-RU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Значит, будут пироги.</a:t>
            </a:r>
          </a:p>
          <a:p>
            <a:pPr marL="0" indent="0">
              <a:buNone/>
            </a:pPr>
            <a:r>
              <a:rPr lang="ru-RU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Осень.</a:t>
            </a:r>
            <a:r>
              <a:rPr lang="ru-RU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Принесла вам гречки.</a:t>
            </a:r>
          </a:p>
          <a:p>
            <a:pPr marL="0" indent="0">
              <a:buNone/>
            </a:pPr>
            <a:r>
              <a:rPr lang="ru-RU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Дети.</a:t>
            </a:r>
            <a:r>
              <a:rPr lang="ru-RU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Каша будет в печке!</a:t>
            </a:r>
          </a:p>
          <a:p>
            <a:pPr marL="0" indent="0">
              <a:buNone/>
            </a:pP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Осень.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Принесла вам овощей.</a:t>
            </a:r>
          </a:p>
          <a:p>
            <a:pPr marL="0" indent="0">
              <a:buNone/>
            </a:pPr>
            <a:r>
              <a:rPr lang="ru-RU" sz="2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Дети.</a:t>
            </a:r>
            <a:r>
              <a:rPr lang="ru-RU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для супа, и для щей!</a:t>
            </a:r>
          </a:p>
          <a:p>
            <a:pPr marL="0" indent="0">
              <a:buNone/>
            </a:pPr>
            <a:r>
              <a:rPr lang="ru-RU" sz="2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Осень.</a:t>
            </a:r>
            <a:r>
              <a:rPr lang="ru-RU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 уж яблоки - что мёд!</a:t>
            </a:r>
          </a:p>
          <a:p>
            <a:pPr marL="0" indent="0">
              <a:buNone/>
            </a:pPr>
            <a:r>
              <a:rPr lang="ru-RU" sz="2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Дети.</a:t>
            </a:r>
            <a:r>
              <a:rPr lang="ru-RU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варенье и компот</a:t>
            </a:r>
          </a:p>
          <a:p>
            <a:pPr marL="0" indent="0">
              <a:buNone/>
            </a:pPr>
            <a:r>
              <a:rPr lang="ru-RU" sz="22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Каждая группа встает в свой хоровод.</a:t>
            </a:r>
            <a:endParaRPr lang="ru-RU" sz="22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913" y="1164771"/>
            <a:ext cx="3842657" cy="480332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  <a:bevelB/>
          </a:sp3d>
        </p:spPr>
      </p:pic>
    </p:spTree>
    <p:extLst>
      <p:ext uri="{BB962C8B-B14F-4D97-AF65-F5344CB8AC3E}">
        <p14:creationId xmlns:p14="http://schemas.microsoft.com/office/powerpoint/2010/main" val="2287378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1886" y="185057"/>
            <a:ext cx="5573485" cy="59919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Скоморох.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Все дружнее в круг вставайте,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Хоровод свой начинайте!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Исполняют хоровод «Осень - гостья дорогая»-старшая и подготовительная группа.</a:t>
            </a:r>
            <a:endParaRPr lang="ru-RU" sz="20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идут по кругу, поют.</a:t>
            </a:r>
            <a:endParaRPr lang="ru-RU" sz="20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Дети.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Припев.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Осень, Осень, Осень золотая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Наша гостья, гостья дорогая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Хорошо, что ты пришла,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в подарок принесла.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Осень.</a:t>
            </a:r>
            <a:endParaRPr lang="ru-RU" sz="20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Принесла я вам с полей колоски пшеничные.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Будут, Будут у детей пироги отличные.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71009" y="1705704"/>
            <a:ext cx="6088979" cy="342900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  <a:bevelB/>
          </a:sp3d>
        </p:spPr>
      </p:pic>
    </p:spTree>
    <p:extLst>
      <p:ext uri="{BB962C8B-B14F-4D97-AF65-F5344CB8AC3E}">
        <p14:creationId xmlns:p14="http://schemas.microsoft.com/office/powerpoint/2010/main" val="1520902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1" y="239486"/>
            <a:ext cx="5584370" cy="630282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Припев. Повтор.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Осень, Осень, 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Осень 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золотая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Наша гостья, гостья дорогая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Хорошо, что ты пришла,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в подарок принесла.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Осень.</a:t>
            </a:r>
            <a:endParaRPr lang="ru-RU" sz="20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Помидоры, огурцы принесла вам с грядки,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капусту, и бобы, кушайте, ребятки!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Дети.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Припев. Повтор.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Осень.</a:t>
            </a:r>
            <a:endParaRPr lang="ru-RU" sz="20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Чудо- яблоко для вас принесла из сада,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Поиграйте с ним сейчас, вот оно, ребята!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Скоморох 2. 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ярмарке музыка звучит,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Кто-то в гости к нам спешит!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Входят мужик с медведем</a:t>
            </a:r>
          </a:p>
          <a:p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47" t="50416" r="32103" b="28951"/>
          <a:stretch/>
        </p:blipFill>
        <p:spPr>
          <a:xfrm rot="5400000">
            <a:off x="5660662" y="2046425"/>
            <a:ext cx="5497103" cy="2601686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matte">
            <a:bevelT/>
            <a:bevelB/>
          </a:sp3d>
        </p:spPr>
      </p:pic>
    </p:spTree>
    <p:extLst>
      <p:ext uri="{BB962C8B-B14F-4D97-AF65-F5344CB8AC3E}">
        <p14:creationId xmlns:p14="http://schemas.microsoft.com/office/powerpoint/2010/main" val="371906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001" y="0"/>
            <a:ext cx="11016342" cy="660762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Мужик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Расступись, народ честной,</a:t>
            </a:r>
          </a:p>
          <a:p>
            <a:pPr marL="0" indent="0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Идет </a:t>
            </a:r>
            <a:r>
              <a:rPr lang="ru-RU" sz="1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медведюшка</a:t>
            </a:r>
            <a: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 мной.</a:t>
            </a:r>
          </a:p>
          <a:p>
            <a:pPr marL="0" indent="0">
              <a:buNone/>
            </a:pPr>
            <a: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Много знает он потех.</a:t>
            </a:r>
          </a:p>
          <a:p>
            <a:pPr marL="0" indent="0">
              <a:buNone/>
            </a:pPr>
            <a: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Будет шутка, будет смех!</a:t>
            </a:r>
          </a:p>
          <a:p>
            <a:pPr marL="0" indent="0">
              <a:buNone/>
            </a:pPr>
            <a: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Ну-ка, </a:t>
            </a:r>
            <a:r>
              <a:rPr lang="ru-RU" sz="1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медведюшка</a:t>
            </a:r>
            <a: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не ленись,</a:t>
            </a:r>
          </a:p>
          <a:p>
            <a:pPr marL="0" indent="0">
              <a:buNone/>
            </a:pPr>
            <a: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Всем большим и малым поклонись.</a:t>
            </a:r>
          </a:p>
          <a:p>
            <a:pPr marL="0" indent="0">
              <a:buNone/>
            </a:pPr>
            <a:r>
              <a:rPr lang="ru-RU" sz="1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Медведь кланяется во все стороны.</a:t>
            </a:r>
            <a:endParaRPr lang="ru-RU" sz="1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Мужик.</a:t>
            </a:r>
            <a: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 теперь покажи, как народ на работу идет.</a:t>
            </a:r>
          </a:p>
          <a:p>
            <a:r>
              <a:rPr lang="ru-RU" sz="1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Тянет медведя за веревку, тот упирается.</a:t>
            </a:r>
            <a:endParaRPr lang="ru-RU" sz="1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ты, Миша, такой ленивый,</a:t>
            </a:r>
          </a:p>
          <a:p>
            <a: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народ-то наш трудолюбивый.</a:t>
            </a:r>
          </a:p>
          <a:p>
            <a: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теперь наоборот покажи-ка,</a:t>
            </a:r>
          </a:p>
          <a:p>
            <a: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народ домой с работы идет.</a:t>
            </a:r>
          </a:p>
          <a:p>
            <a: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Покажи-ка, Михайло </a:t>
            </a:r>
            <a:r>
              <a:rPr lang="ru-RU" sz="1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Потапыч</a:t>
            </a:r>
            <a: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как наши девушки в собираются?</a:t>
            </a:r>
          </a:p>
          <a:p>
            <a: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А, как Дуняша пляшет?</a:t>
            </a:r>
          </a:p>
          <a:p>
            <a: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Молодец! А теперь поклонись да под музыку пройдись.</a:t>
            </a:r>
          </a:p>
          <a:p>
            <a: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Всем гостям поклонись!</a:t>
            </a:r>
          </a:p>
          <a:p>
            <a:r>
              <a:rPr lang="ru-RU" sz="1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Уходят.</a:t>
            </a:r>
            <a:endParaRPr lang="ru-RU" sz="1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51" r="32256"/>
          <a:stretch/>
        </p:blipFill>
        <p:spPr>
          <a:xfrm>
            <a:off x="7882545" y="761999"/>
            <a:ext cx="3351512" cy="530983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  <a:bevelB/>
          </a:sp3d>
        </p:spPr>
      </p:pic>
    </p:spTree>
    <p:extLst>
      <p:ext uri="{BB962C8B-B14F-4D97-AF65-F5344CB8AC3E}">
        <p14:creationId xmlns:p14="http://schemas.microsoft.com/office/powerpoint/2010/main" val="2656052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06829"/>
            <a:ext cx="10515600" cy="5970134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Скоморох 1. 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Вот уж день к концу клонится,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Скоро ярмарка закроется.</a:t>
            </a:r>
          </a:p>
          <a:p>
            <a:pPr marL="0" indent="0">
              <a:buNone/>
            </a:pP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Скоморох 2.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Да, да, тут и ярмарке конец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 играл, тот молодец</a:t>
            </a:r>
          </a:p>
          <a:p>
            <a:pPr marL="0" indent="0">
              <a:buNone/>
            </a:pP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Скоморох 1.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Мы торговлю 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закрываем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971" y="1889759"/>
            <a:ext cx="5921829" cy="4151811"/>
          </a:xfrm>
          <a:prstGeom prst="rect">
            <a:avLst/>
          </a:prstGeom>
          <a:noFill/>
          <a:scene3d>
            <a:camera prst="orthographicFront"/>
            <a:lightRig rig="sunrise" dir="t"/>
          </a:scene3d>
          <a:sp3d extrusionH="76200" contourW="57150" prstMaterial="flat">
            <a:bevelT w="114300" prst="artDeco"/>
            <a:extrusionClr>
              <a:schemeClr val="accent2"/>
            </a:extrusionClr>
            <a:contourClr>
              <a:schemeClr val="accent2"/>
            </a:contourClr>
          </a:sp3d>
        </p:spPr>
      </p:pic>
    </p:spTree>
    <p:extLst>
      <p:ext uri="{BB962C8B-B14F-4D97-AF65-F5344CB8AC3E}">
        <p14:creationId xmlns:p14="http://schemas.microsoft.com/office/powerpoint/2010/main" val="654656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Базис">
  <a:themeElements>
    <a:clrScheme name="Оранжевый и красный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TM03457444[[fn=Базис]]</Template>
  <TotalTime>42</TotalTime>
  <Words>713</Words>
  <Application>Microsoft Office PowerPoint</Application>
  <PresentationFormat>Широкоэкранный</PresentationFormat>
  <Paragraphs>100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3" baseType="lpstr">
      <vt:lpstr>Corbel</vt:lpstr>
      <vt:lpstr>Times New Roman</vt:lpstr>
      <vt:lpstr>Базис</vt:lpstr>
      <vt:lpstr>Сценарий осеннего общего развлечения на улице «Ярмарка» </vt:lpstr>
      <vt:lpstr>Фольклорное общее осеннее развлечение на улице </vt:lpstr>
      <vt:lpstr>Презентация PowerPoint</vt:lpstr>
      <vt:lpstr>Танец скоморохов</vt:lpstr>
      <vt:lpstr>Входит Осень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Сценарий осеннего общего развлечения на улице «Ярмарка» </dc:title>
  <dc:creator>Boss</dc:creator>
  <cp:lastModifiedBy>Boss</cp:lastModifiedBy>
  <cp:revision>5</cp:revision>
  <dcterms:created xsi:type="dcterms:W3CDTF">2024-01-12T12:49:36Z</dcterms:created>
  <dcterms:modified xsi:type="dcterms:W3CDTF">2024-01-12T13:32:01Z</dcterms:modified>
</cp:coreProperties>
</file>