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1067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71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72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497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9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0500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00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1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61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7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2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9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4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68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6B3401-037F-4996-B736-6D959C7C422F}" type="datetimeFigureOut">
              <a:rPr lang="en-US" smtClean="0"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54572E6-FD08-4698-A046-04B65FA65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18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1" y="685800"/>
            <a:ext cx="10606641" cy="80507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2">
                    <a:lumMod val="50000"/>
                  </a:schemeClr>
                </a:solidFill>
              </a:rPr>
              <a:t>«Какие войска защищают нас с воздуха»</a:t>
            </a:r>
            <a:endParaRPr lang="en-US" sz="3400" b="1" dirty="0">
              <a:solidFill>
                <a:schemeClr val="bg2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03" y="2200275"/>
            <a:ext cx="2638962" cy="23717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7043" y="1958008"/>
            <a:ext cx="2822713" cy="25368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364" y="4544752"/>
            <a:ext cx="2798467" cy="20961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7369" y="1490869"/>
            <a:ext cx="3502477" cy="19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84211" y="655984"/>
            <a:ext cx="10308467" cy="4353338"/>
          </a:xfrm>
        </p:spPr>
        <p:txBody>
          <a:bodyPr>
            <a:normAutofit/>
          </a:bodyPr>
          <a:lstStyle/>
          <a:p>
            <a:r>
              <a:rPr lang="ru-RU" sz="3100" dirty="0"/>
              <a:t>Информационно- познавательный творческий проект</a:t>
            </a:r>
            <a:br>
              <a:rPr lang="ru-RU" sz="3100" dirty="0"/>
            </a:br>
            <a:r>
              <a:rPr lang="ru-RU" sz="3100" dirty="0"/>
              <a:t>1 неделя (краткосрочный)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dirty="0"/>
              <a:t>Участники проекта дети подготовительной группы (6-7 лет), воспитатели, </a:t>
            </a:r>
            <a:r>
              <a:rPr lang="ru-RU" sz="2800" dirty="0" smtClean="0"/>
              <a:t>родители</a:t>
            </a:r>
            <a:r>
              <a:rPr lang="ru-RU" sz="2800" dirty="0"/>
              <a:t/>
            </a:r>
            <a:br>
              <a:rPr lang="ru-RU" sz="2800" dirty="0"/>
            </a:br>
            <a:endParaRPr lang="en-US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4" y="4114800"/>
            <a:ext cx="4876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2647" y="293019"/>
            <a:ext cx="6849650" cy="1507067"/>
          </a:xfrm>
        </p:spPr>
        <p:txBody>
          <a:bodyPr/>
          <a:lstStyle/>
          <a:p>
            <a:r>
              <a:rPr lang="ru-RU" b="1" dirty="0" smtClean="0"/>
              <a:t>Цель и задачи проекта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22837" y="1641060"/>
            <a:ext cx="11549270" cy="126188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Цель проекта</a:t>
            </a:r>
            <a:r>
              <a:rPr lang="ru-RU" b="1" dirty="0" smtClean="0"/>
              <a:t>:</a:t>
            </a:r>
          </a:p>
          <a:p>
            <a:r>
              <a:rPr lang="ru-RU" sz="2400" dirty="0"/>
              <a:t>Создание информационно-демонстрационного стенда «Войска защищающие нас с воздуха»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1" y="3558208"/>
            <a:ext cx="11986591" cy="30469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Задачи для детей: </a:t>
            </a:r>
            <a:endParaRPr lang="en-US" sz="2400" b="1" dirty="0"/>
          </a:p>
          <a:p>
            <a:r>
              <a:rPr lang="ru-RU" sz="2400" dirty="0"/>
              <a:t>1. Совместно с родителями осуществить поиск, анализ и оформление информации о том, какие войска защищают нас с воздуха.</a:t>
            </a:r>
            <a:endParaRPr lang="en-US" sz="2400" dirty="0"/>
          </a:p>
          <a:p>
            <a:r>
              <a:rPr lang="ru-RU" sz="2400" dirty="0"/>
              <a:t>2. Оформить полученную информацию и разместить ее на стенде в процессе коллективной деятельности.</a:t>
            </a:r>
            <a:endParaRPr lang="en-US" sz="2400" dirty="0"/>
          </a:p>
          <a:p>
            <a:r>
              <a:rPr lang="ru-RU" sz="2400" dirty="0"/>
              <a:t>3. Принять участие в мероприятиях, проводимых в рамках проекта и презентовать информационно-демонстрационный стенд «Войска защищающие нас с </a:t>
            </a:r>
            <a:r>
              <a:rPr lang="ru-RU" sz="2400" dirty="0" smtClean="0"/>
              <a:t>воздуха».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590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36713"/>
            <a:ext cx="11589026" cy="304698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Задачи для родителей: </a:t>
            </a:r>
            <a:endParaRPr lang="en-US" sz="2400" b="1" dirty="0"/>
          </a:p>
          <a:p>
            <a:r>
              <a:rPr lang="ru-RU" sz="2400" dirty="0"/>
              <a:t>1. Развивать у детей умение получать информацию из различных источников (энциклопедии, телевидение, интернет), анализировать и оформлять ее. </a:t>
            </a:r>
            <a:endParaRPr lang="en-US" sz="2400" dirty="0"/>
          </a:p>
          <a:p>
            <a:r>
              <a:rPr lang="ru-RU" sz="2400" dirty="0"/>
              <a:t>2. Принять участие в мероприятиях, планируемых в рамках реализации проекта. </a:t>
            </a:r>
            <a:endParaRPr lang="en-US" sz="2400" dirty="0"/>
          </a:p>
          <a:p>
            <a:r>
              <a:rPr lang="ru-RU" sz="2400" dirty="0"/>
              <a:t>3. Воспитывать у детей уважение к военным, защищающих нас с воздуха.</a:t>
            </a:r>
            <a:endParaRPr lang="en-US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2087">
            <a:off x="7740344" y="3514009"/>
            <a:ext cx="3824667" cy="30824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31487">
            <a:off x="716913" y="3581462"/>
            <a:ext cx="2838450" cy="30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9027" y="636105"/>
            <a:ext cx="11847442" cy="48936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Задачи для педагогов:</a:t>
            </a:r>
            <a:endParaRPr lang="en-US" sz="2400" b="1" dirty="0"/>
          </a:p>
          <a:p>
            <a:r>
              <a:rPr lang="ru-RU" sz="2400" b="1" dirty="0"/>
              <a:t>Образовательная: </a:t>
            </a:r>
            <a:r>
              <a:rPr lang="ru-RU" sz="2400" dirty="0"/>
              <a:t>Расширение знаний у детей о войсках, защищающих нас с воздуха.</a:t>
            </a:r>
            <a:endParaRPr lang="en-US" sz="2400" dirty="0"/>
          </a:p>
          <a:p>
            <a:r>
              <a:rPr lang="ru-RU" sz="2400" b="1" dirty="0"/>
              <a:t>Развивающая: </a:t>
            </a:r>
            <a:r>
              <a:rPr lang="ru-RU" sz="2400" dirty="0"/>
              <a:t>Развивать умение получать, изучать, анализировать информацию и оформлять ее на информационно-демонстрационный стенд, содержащий материалы по теме проекта «Войска, защищающие нас с воздуха»».</a:t>
            </a:r>
            <a:endParaRPr lang="en-US" sz="2400" dirty="0"/>
          </a:p>
          <a:p>
            <a:r>
              <a:rPr lang="ru-RU" sz="2400" b="1" dirty="0"/>
              <a:t>Воспитательная: </a:t>
            </a:r>
            <a:r>
              <a:rPr lang="ru-RU" sz="2400" dirty="0"/>
              <a:t>Воспитывать уважительное отношение к людям, военной профессии.</a:t>
            </a:r>
            <a:endParaRPr lang="en-US" sz="2400" dirty="0"/>
          </a:p>
          <a:p>
            <a:r>
              <a:rPr lang="ru-RU" sz="2400" b="1" dirty="0"/>
              <a:t>Техническая: </a:t>
            </a:r>
            <a:r>
              <a:rPr lang="ru-RU" sz="2400" dirty="0"/>
              <a:t>Воспитывать аккуратность при работе с материалами, побуждать к безопасному использованию оборудования при оформлении информационно-демонстрационного стенда «Войска защищающие нас с воздуха»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77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8489" y="357809"/>
            <a:ext cx="8559179" cy="116398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75000"/>
                  </a:schemeClr>
                </a:solidFill>
              </a:rPr>
              <a:t>Этапы проекта</a:t>
            </a:r>
            <a:endParaRPr lang="en-US" sz="48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9026" y="1683028"/>
            <a:ext cx="4393096" cy="21534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6990521" y="2219739"/>
            <a:ext cx="4041913" cy="21534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922104" y="4373218"/>
            <a:ext cx="3909392" cy="19016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6713" y="2485839"/>
            <a:ext cx="4492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Подготовительный этап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726015" y="3065645"/>
            <a:ext cx="376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Основной этап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94990" y="5106433"/>
            <a:ext cx="406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Заключительный этап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3773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6907" y="253262"/>
            <a:ext cx="8598936" cy="150706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ПОДГОТОВИТЕЛЬНЫЙ ЭТАП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566" y="2206487"/>
            <a:ext cx="107938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1. Проводит вводно-мотивационную беседу с детьми для актуализации знаний о военных.</a:t>
            </a:r>
          </a:p>
          <a:p>
            <a:r>
              <a:rPr lang="ru-RU" sz="2000" b="1" dirty="0" smtClean="0"/>
              <a:t>2. Совместно с детьми планирует деятельность по реализации проекта, применяя технологию трех вопросов: 1. Что мы знаем про это? 2. Что хотим узнать? 3. Что надо сделать, чтобы это узнать? </a:t>
            </a:r>
          </a:p>
          <a:p>
            <a:r>
              <a:rPr lang="ru-RU" sz="2000" b="1" dirty="0" smtClean="0"/>
              <a:t>3. Обсуждает с родителями предстоящую деятельность</a:t>
            </a:r>
          </a:p>
          <a:p>
            <a:r>
              <a:rPr lang="ru-RU" sz="2000" b="1" dirty="0" smtClean="0"/>
              <a:t>4. Организация экскурсии к Мемориалу Победы.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260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246" y="1411356"/>
            <a:ext cx="6566453" cy="5446644"/>
          </a:xfrm>
          <a:prstGeom prst="rect">
            <a:avLst/>
          </a:prstGeom>
        </p:spPr>
      </p:pic>
      <p:sp>
        <p:nvSpPr>
          <p:cNvPr id="4" name="Объект 2"/>
          <p:cNvSpPr>
            <a:spLocks noGrp="1"/>
          </p:cNvSpPr>
          <p:nvPr>
            <p:ph type="title"/>
          </p:nvPr>
        </p:nvSpPr>
        <p:spPr>
          <a:xfrm>
            <a:off x="2850943" y="253261"/>
            <a:ext cx="6650865" cy="1575539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ОСНОВНОЙ ЭТАП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052" y="1828800"/>
            <a:ext cx="515019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</a:schemeClr>
                </a:solidFill>
              </a:rPr>
              <a:t>1.	</a:t>
            </a:r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Организация выставки рисунков на тему «Войска, защищающие нас с неба».</a:t>
            </a:r>
          </a:p>
          <a:p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2.	Организация и проведение цикла бесед и презентаций по теме проекта.</a:t>
            </a:r>
          </a:p>
          <a:p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3.	Обсуждение информации, найденной детьми и родителями, оформление ее для дальнейшего размещения на информационном стенде.</a:t>
            </a:r>
          </a:p>
          <a:p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4.	Планирование и проведение обзорной экскурсии к Мемориалу Победы. Размещение фотографий в группе с совместной  экскурсии с родителями.</a:t>
            </a:r>
          </a:p>
          <a:p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5.	«Гость группы» встреча с родителем –военным.</a:t>
            </a:r>
          </a:p>
          <a:p>
            <a:r>
              <a:rPr lang="ru-RU" sz="1600" b="1" dirty="0">
                <a:solidFill>
                  <a:schemeClr val="tx1">
                    <a:lumMod val="95000"/>
                  </a:schemeClr>
                </a:solidFill>
              </a:rPr>
              <a:t>6.	Совместное изготовление информационно-демонстрационного стенда по теме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5075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2769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bg2">
                    <a:lumMod val="75000"/>
                  </a:schemeClr>
                </a:solidFill>
              </a:rPr>
              <a:t>ЗАКЛЮЧИТЕЛЬНЫЙ ЭТАП</a:t>
            </a:r>
            <a:endParaRPr lang="en-US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296" y="1689653"/>
            <a:ext cx="10555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</a:rPr>
              <a:t>Презентация  информационно-демонстрационного стенда «Войска, защищающие нас с воздуха» по теме проекта «Какие войска защищают нас с воздуха».</a:t>
            </a: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0156" y="2505694"/>
            <a:ext cx="5467895" cy="4191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04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336</Words>
  <Application>Microsoft Office PowerPoint</Application>
  <PresentationFormat>Произвольный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«Какие войска защищают нас с воздуха»</vt:lpstr>
      <vt:lpstr>Информационно- познавательный творческий проект 1 неделя (краткосрочный)  Участники проекта дети подготовительной группы (6-7 лет), воспитатели, родители </vt:lpstr>
      <vt:lpstr>Цель и задачи проекта</vt:lpstr>
      <vt:lpstr>Презентация PowerPoint</vt:lpstr>
      <vt:lpstr>Презентация PowerPoint</vt:lpstr>
      <vt:lpstr>Этапы проекта</vt:lpstr>
      <vt:lpstr>ПОДГОТОВИТЕЛЬНЫЙ ЭТАП</vt:lpstr>
      <vt:lpstr>ОСНОВНОЙ ЭТАП</vt:lpstr>
      <vt:lpstr>ЗАКЛЮЧИТЕЛЬНЫЙ ЭТАП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q</cp:lastModifiedBy>
  <cp:revision>13</cp:revision>
  <dcterms:created xsi:type="dcterms:W3CDTF">2020-02-11T05:21:07Z</dcterms:created>
  <dcterms:modified xsi:type="dcterms:W3CDTF">2020-03-27T09:23:52Z</dcterms:modified>
</cp:coreProperties>
</file>