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70" r:id="rId2"/>
    <p:sldId id="261" r:id="rId3"/>
    <p:sldId id="268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7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24" autoAdjust="0"/>
  </p:normalViewPr>
  <p:slideViewPr>
    <p:cSldViewPr>
      <p:cViewPr varScale="1">
        <p:scale>
          <a:sx n="87" d="100"/>
          <a:sy n="87" d="100"/>
        </p:scale>
        <p:origin x="106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91264" cy="2218258"/>
          </a:xfrm>
        </p:spPr>
        <p:txBody>
          <a:bodyPr>
            <a:normAutofit/>
          </a:bodyPr>
          <a:lstStyle/>
          <a:p>
            <a:r>
              <a:rPr lang="ru-RU" i="1" dirty="0" smtClean="0">
                <a:latin typeface="Arial Black" pitchFamily="34" charset="0"/>
              </a:rPr>
              <a:t>Участие в конкурсах, социально -значимых акциях (фото)</a:t>
            </a:r>
            <a:endParaRPr lang="ru-RU" i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latin typeface="Arial Black" pitchFamily="34" charset="0"/>
              </a:rPr>
              <a:t>Неделя логопедии</a:t>
            </a:r>
            <a:endParaRPr lang="ru-RU" i="1" dirty="0">
              <a:latin typeface="Arial Black" pitchFamily="34" charset="0"/>
            </a:endParaRPr>
          </a:p>
        </p:txBody>
      </p:sp>
      <p:pic>
        <p:nvPicPr>
          <p:cNvPr id="4" name="Рисунок 3" descr="C:\Users\Boss\Desktop\Новая папка (4)\IMG-6a359cc29d25d67d0986e75ecfc925f7-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840760" cy="4608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i="1" dirty="0" smtClean="0">
                <a:latin typeface="Arial Black" pitchFamily="34" charset="0"/>
              </a:rPr>
              <a:t>Открытие набережной им. </a:t>
            </a:r>
            <a:r>
              <a:rPr lang="ru-RU" sz="3200" i="1" dirty="0" err="1" smtClean="0">
                <a:latin typeface="Arial Black" pitchFamily="34" charset="0"/>
              </a:rPr>
              <a:t>Х.Совмена</a:t>
            </a:r>
            <a:r>
              <a:rPr lang="ru-RU" sz="3200" i="1" dirty="0" smtClean="0">
                <a:latin typeface="Arial Black" pitchFamily="34" charset="0"/>
              </a:rPr>
              <a:t> </a:t>
            </a:r>
            <a:br>
              <a:rPr lang="ru-RU" sz="3200" i="1" dirty="0" smtClean="0">
                <a:latin typeface="Arial Black" pitchFamily="34" charset="0"/>
              </a:rPr>
            </a:br>
            <a:r>
              <a:rPr lang="ru-RU" sz="3200" i="1" dirty="0" smtClean="0">
                <a:latin typeface="Arial Black" pitchFamily="34" charset="0"/>
              </a:rPr>
              <a:t>локация «Заколдованное место»</a:t>
            </a:r>
            <a:endParaRPr lang="ru-RU" sz="3200" i="1" dirty="0">
              <a:latin typeface="Arial Black" pitchFamily="34" charset="0"/>
            </a:endParaRPr>
          </a:p>
        </p:txBody>
      </p:sp>
      <p:pic>
        <p:nvPicPr>
          <p:cNvPr id="4" name="Рисунок 3" descr="C:\Users\w10\Desktop\Папка на сайт\Локация Заколдованное место на открытие набережной им. Совмена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1"/>
          <a:stretch/>
        </p:blipFill>
        <p:spPr bwMode="auto">
          <a:xfrm>
            <a:off x="1259632" y="1844824"/>
            <a:ext cx="6480720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344816" cy="908720"/>
          </a:xfrm>
        </p:spPr>
        <p:txBody>
          <a:bodyPr>
            <a:noAutofit/>
          </a:bodyPr>
          <a:lstStyle/>
          <a:p>
            <a:r>
              <a:rPr lang="ru-RU" sz="3200" i="1" dirty="0" err="1" smtClean="0">
                <a:latin typeface="Arial Black" pitchFamily="34" charset="0"/>
                <a:cs typeface="Aharoni" pitchFamily="2" charset="-79"/>
              </a:rPr>
              <a:t>Интелектуально</a:t>
            </a:r>
            <a:r>
              <a:rPr lang="ru-RU" sz="3200" i="1" dirty="0" smtClean="0">
                <a:latin typeface="Arial Black" pitchFamily="34" charset="0"/>
                <a:cs typeface="Aharoni" pitchFamily="2" charset="-79"/>
              </a:rPr>
              <a:t> - творческая игра «Культурный </a:t>
            </a:r>
            <a:r>
              <a:rPr lang="ru-RU" sz="3200" i="1" dirty="0" err="1" smtClean="0">
                <a:latin typeface="Arial Black" pitchFamily="34" charset="0"/>
                <a:cs typeface="Aharoni" pitchFamily="2" charset="-79"/>
              </a:rPr>
              <a:t>полиатлон</a:t>
            </a:r>
            <a:r>
              <a:rPr lang="ru-RU" sz="3200" i="1" dirty="0" smtClean="0">
                <a:latin typeface="Arial Black" pitchFamily="34" charset="0"/>
                <a:cs typeface="Aharoni" pitchFamily="2" charset="-79"/>
              </a:rPr>
              <a:t>»</a:t>
            </a:r>
            <a:endParaRPr lang="ru-RU" sz="3200" i="1" dirty="0"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7664" y="1412776"/>
            <a:ext cx="5616624" cy="51125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 smtClean="0">
                <a:latin typeface="Arial Black" pitchFamily="34" charset="0"/>
              </a:rPr>
              <a:t>Квиз</a:t>
            </a:r>
            <a:endParaRPr lang="ru-RU" i="1" dirty="0">
              <a:latin typeface="Arial Black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608" y="1628800"/>
            <a:ext cx="6840760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latin typeface="Arial Black" pitchFamily="34" charset="0"/>
              </a:rPr>
              <a:t>Культурно-спортивное мероприятие ГТО</a:t>
            </a:r>
            <a:endParaRPr lang="ru-RU" i="1" dirty="0">
              <a:latin typeface="Arial Black" pitchFamily="34" charset="0"/>
            </a:endParaRPr>
          </a:p>
        </p:txBody>
      </p:sp>
      <p:pic>
        <p:nvPicPr>
          <p:cNvPr id="5" name="Picture 3" descr="C:\Users\Евгения\Desktop\IMG-6afe4b03f7d1c5e490a80cf2dc8cfd9c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6912768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вгения\Desktop\IMG-f65a514e00dcbb9a69cba265e936bdb2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4896544" cy="3672408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7984" y="2996952"/>
            <a:ext cx="4572000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 smtClean="0">
                <a:latin typeface="Arial Black" pitchFamily="34" charset="0"/>
              </a:rPr>
              <a:t>Осенная</a:t>
            </a:r>
            <a:r>
              <a:rPr lang="ru-RU" i="1" dirty="0" smtClean="0">
                <a:latin typeface="Arial Black" pitchFamily="34" charset="0"/>
              </a:rPr>
              <a:t> ярмарка</a:t>
            </a:r>
            <a:endParaRPr lang="ru-RU" i="1" dirty="0">
              <a:latin typeface="Arial Black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7200800" cy="50405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571184" cy="1210146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latin typeface="Arial Black" pitchFamily="34" charset="0"/>
              </a:rPr>
              <a:t>Встреча с детским автором Третьяковым А.С. </a:t>
            </a:r>
            <a:br>
              <a:rPr lang="ru-RU" sz="3200" i="1" dirty="0" smtClean="0">
                <a:latin typeface="Arial Black" pitchFamily="34" charset="0"/>
              </a:rPr>
            </a:br>
            <a:endParaRPr lang="ru-RU" sz="3200" i="1" dirty="0">
              <a:latin typeface="Arial Black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/>
          <a:srcRect l="16553" t="760" r="15854"/>
          <a:stretch/>
        </p:blipFill>
        <p:spPr>
          <a:xfrm>
            <a:off x="467544" y="2795397"/>
            <a:ext cx="4032448" cy="4032448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3968" y="1196752"/>
            <a:ext cx="4644008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571184" cy="850106"/>
          </a:xfrm>
        </p:spPr>
        <p:txBody>
          <a:bodyPr/>
          <a:lstStyle/>
          <a:p>
            <a:r>
              <a:rPr lang="ru-RU" i="1" dirty="0" smtClean="0">
                <a:latin typeface="Arial Black" pitchFamily="34" charset="0"/>
              </a:rPr>
              <a:t>Битва Хоров</a:t>
            </a:r>
            <a:endParaRPr lang="ru-RU" i="1" dirty="0">
              <a:latin typeface="Arial Black" pitchFamily="34" charset="0"/>
            </a:endParaRPr>
          </a:p>
        </p:txBody>
      </p:sp>
      <p:pic>
        <p:nvPicPr>
          <p:cNvPr id="4" name="Рисунок 3" descr="C:\Users\w10\Desktop\Папка на сайт\Битва хоров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5184576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w10\Desktop\Папка на сайт\Битва хоров 20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45024"/>
            <a:ext cx="5040560" cy="3068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w10\Desktop\Папка на сайт\Битва хоров 202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704856" cy="583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52</TotalTime>
  <Words>41</Words>
  <Application>Microsoft Office PowerPoint</Application>
  <PresentationFormat>Экран (4:3)</PresentationFormat>
  <Paragraphs>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Aharoni</vt:lpstr>
      <vt:lpstr>Arial</vt:lpstr>
      <vt:lpstr>Arial Black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Участие в конкурсах, социально -значимых акциях (фото)</vt:lpstr>
      <vt:lpstr>Интелектуально - творческая игра «Культурный полиатлон»</vt:lpstr>
      <vt:lpstr>Квиз</vt:lpstr>
      <vt:lpstr>Культурно-спортивное мероприятие ГТО</vt:lpstr>
      <vt:lpstr>Презентация PowerPoint</vt:lpstr>
      <vt:lpstr>Осенная ярмарка</vt:lpstr>
      <vt:lpstr>Встреча с детским автором Третьяковым А.С.  </vt:lpstr>
      <vt:lpstr>Битва Хоров</vt:lpstr>
      <vt:lpstr>Презентация PowerPoint</vt:lpstr>
      <vt:lpstr>Неделя логопедии</vt:lpstr>
      <vt:lpstr>Открытие набережной им. Х.Совмена  локация «Заколдованное место»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Гость группы </dc:title>
  <dc:creator>Евгения</dc:creator>
  <cp:lastModifiedBy>Boss</cp:lastModifiedBy>
  <cp:revision>11</cp:revision>
  <dcterms:created xsi:type="dcterms:W3CDTF">2024-01-11T06:27:55Z</dcterms:created>
  <dcterms:modified xsi:type="dcterms:W3CDTF">2024-01-12T13:47:01Z</dcterms:modified>
</cp:coreProperties>
</file>