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93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E6C2-B5D4-4407-ABBB-5AF9DCDC078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D6E3-E64E-4D8C-86F1-1B1908AB610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E6C2-B5D4-4407-ABBB-5AF9DCDC078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D6E3-E64E-4D8C-86F1-1B1908AB6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E6C2-B5D4-4407-ABBB-5AF9DCDC078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D6E3-E64E-4D8C-86F1-1B1908AB6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E6C2-B5D4-4407-ABBB-5AF9DCDC078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D6E3-E64E-4D8C-86F1-1B1908AB6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E6C2-B5D4-4407-ABBB-5AF9DCDC078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D6E3-E64E-4D8C-86F1-1B1908AB610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E6C2-B5D4-4407-ABBB-5AF9DCDC078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D6E3-E64E-4D8C-86F1-1B1908AB6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E6C2-B5D4-4407-ABBB-5AF9DCDC078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D6E3-E64E-4D8C-86F1-1B1908AB6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E6C2-B5D4-4407-ABBB-5AF9DCDC078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D6E3-E64E-4D8C-86F1-1B1908AB6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E6C2-B5D4-4407-ABBB-5AF9DCDC078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D6E3-E64E-4D8C-86F1-1B1908AB6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E6C2-B5D4-4407-ABBB-5AF9DCDC078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D6E3-E64E-4D8C-86F1-1B1908AB6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E6C2-B5D4-4407-ABBB-5AF9DCDC078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393D6E3-E64E-4D8C-86F1-1B1908AB610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28E6C2-B5D4-4407-ABBB-5AF9DCDC0789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93D6E3-E64E-4D8C-86F1-1B1908AB610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Использование</a:t>
            </a:r>
            <a:r>
              <a:rPr lang="en-US" b="1" dirty="0" smtClean="0"/>
              <a:t> </a:t>
            </a:r>
            <a:r>
              <a:rPr lang="ru-RU" b="1" dirty="0" err="1" smtClean="0"/>
              <a:t>синквейна</a:t>
            </a:r>
            <a:r>
              <a:rPr lang="ru-RU" b="1" dirty="0" smtClean="0"/>
              <a:t> в речевом развитии детей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97152"/>
            <a:ext cx="7854696" cy="1752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Презентацию подготовила</a:t>
            </a:r>
          </a:p>
          <a:p>
            <a:r>
              <a:rPr lang="ru-RU" sz="2000" dirty="0" smtClean="0"/>
              <a:t>Шилова Л</a:t>
            </a:r>
            <a:r>
              <a:rPr lang="en-US" sz="2000" dirty="0" smtClean="0"/>
              <a:t>.</a:t>
            </a:r>
            <a:r>
              <a:rPr lang="ru-RU" sz="2000" dirty="0" smtClean="0"/>
              <a:t> А</a:t>
            </a:r>
            <a:r>
              <a:rPr lang="en-US" sz="2000" dirty="0" smtClean="0"/>
              <a:t>.</a:t>
            </a:r>
          </a:p>
          <a:p>
            <a:r>
              <a:rPr lang="ru-RU" sz="2000" dirty="0" smtClean="0"/>
              <a:t>МАДОУ № 167</a:t>
            </a:r>
            <a:endParaRPr lang="en-US" sz="2000" dirty="0"/>
          </a:p>
        </p:txBody>
      </p:sp>
      <p:pic>
        <p:nvPicPr>
          <p:cNvPr id="10242" name="Picture 2" descr="C:\New Folder (2)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20888"/>
            <a:ext cx="2085975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Артур П</a:t>
            </a:r>
            <a:r>
              <a:rPr lang="en-US" dirty="0" smtClean="0"/>
              <a:t>. </a:t>
            </a:r>
          </a:p>
          <a:p>
            <a:r>
              <a:rPr lang="ru-RU" dirty="0" smtClean="0"/>
              <a:t>Апельсин</a:t>
            </a:r>
            <a:r>
              <a:rPr lang="en-US" dirty="0" smtClean="0"/>
              <a:t>.</a:t>
            </a:r>
          </a:p>
          <a:p>
            <a:r>
              <a:rPr lang="ru-RU" dirty="0" smtClean="0"/>
              <a:t>Оранжевый</a:t>
            </a:r>
            <a:r>
              <a:rPr lang="en-US" dirty="0" smtClean="0"/>
              <a:t>, </a:t>
            </a:r>
            <a:r>
              <a:rPr lang="ru-RU" dirty="0" smtClean="0"/>
              <a:t>сладкий</a:t>
            </a:r>
            <a:r>
              <a:rPr lang="en-US" dirty="0" smtClean="0"/>
              <a:t>.</a:t>
            </a:r>
          </a:p>
          <a:p>
            <a:r>
              <a:rPr lang="ru-RU" dirty="0" smtClean="0"/>
              <a:t>Растет</a:t>
            </a:r>
            <a:r>
              <a:rPr lang="en-US" dirty="0" smtClean="0"/>
              <a:t>, </a:t>
            </a:r>
            <a:r>
              <a:rPr lang="ru-RU" dirty="0" smtClean="0"/>
              <a:t>созревает, кормит</a:t>
            </a:r>
            <a:r>
              <a:rPr lang="en-US" dirty="0" smtClean="0"/>
              <a:t>.</a:t>
            </a:r>
          </a:p>
          <a:p>
            <a:r>
              <a:rPr lang="ru-RU" dirty="0" smtClean="0"/>
              <a:t>Дети любят апельсины</a:t>
            </a:r>
            <a:r>
              <a:rPr lang="en-US" dirty="0" smtClean="0"/>
              <a:t>.</a:t>
            </a:r>
          </a:p>
          <a:p>
            <a:r>
              <a:rPr lang="ru-RU" dirty="0" smtClean="0"/>
              <a:t>Фрукт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6752"/>
            <a:ext cx="4248472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Элина Г</a:t>
            </a:r>
          </a:p>
          <a:p>
            <a:r>
              <a:rPr lang="ru-RU" dirty="0" smtClean="0"/>
              <a:t>Матрешка </a:t>
            </a:r>
            <a:r>
              <a:rPr lang="en-US" dirty="0" smtClean="0"/>
              <a:t>.</a:t>
            </a:r>
          </a:p>
          <a:p>
            <a:r>
              <a:rPr lang="ru-RU" dirty="0" smtClean="0"/>
              <a:t>Разноцветная, деревянная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Радует, собирается, разбирается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Я люблю играть с матрешкой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Игрушка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80728"/>
            <a:ext cx="3240360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Саша</a:t>
            </a:r>
          </a:p>
          <a:p>
            <a:r>
              <a:rPr lang="ru-RU" dirty="0" smtClean="0"/>
              <a:t>Машина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Грузовая, новая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Едет, везет, выгружает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У меня много новых машин</a:t>
            </a:r>
            <a:r>
              <a:rPr lang="en-US" dirty="0" smtClean="0"/>
              <a:t>.</a:t>
            </a:r>
          </a:p>
          <a:p>
            <a:r>
              <a:rPr lang="ru-RU" dirty="0" smtClean="0"/>
              <a:t>Техника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0768"/>
            <a:ext cx="3995936" cy="4983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Метод </a:t>
            </a:r>
            <a:r>
              <a:rPr lang="ru-RU" sz="2000" dirty="0" err="1" smtClean="0"/>
              <a:t>синквейна</a:t>
            </a:r>
            <a:r>
              <a:rPr lang="ru-RU" sz="2000" dirty="0" smtClean="0"/>
              <a:t> может включаться в коррекционно-развивающую работу с детьми с ОВЗ не нарушая структуры ОД</a:t>
            </a:r>
            <a:r>
              <a:rPr lang="en-US" sz="2000" dirty="0" smtClean="0"/>
              <a:t>. </a:t>
            </a:r>
            <a:r>
              <a:rPr lang="ru-RU" sz="2000" dirty="0" smtClean="0"/>
              <a:t>Метод может легко </a:t>
            </a:r>
            <a:r>
              <a:rPr lang="ru-RU" sz="2000" dirty="0" err="1" smtClean="0"/>
              <a:t>интегрироватся</a:t>
            </a:r>
            <a:r>
              <a:rPr lang="ru-RU" sz="2000" dirty="0" smtClean="0"/>
              <a:t> с другими образовательными областями программы</a:t>
            </a:r>
            <a:r>
              <a:rPr lang="en-US" sz="2000" dirty="0" smtClean="0"/>
              <a:t>. </a:t>
            </a:r>
            <a:r>
              <a:rPr lang="ru-RU" sz="2000" dirty="0" smtClean="0"/>
              <a:t>Простота построения </a:t>
            </a:r>
            <a:r>
              <a:rPr lang="ru-RU" sz="2000" dirty="0" err="1" smtClean="0"/>
              <a:t>синквейна</a:t>
            </a:r>
            <a:r>
              <a:rPr lang="ru-RU" sz="2000" dirty="0" smtClean="0"/>
              <a:t> позволяет быстро получить результат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 такое </a:t>
            </a:r>
            <a:r>
              <a:rPr lang="ru-RU" b="1" dirty="0" err="1"/>
              <a:t>синквейн</a:t>
            </a:r>
            <a:r>
              <a:rPr lang="ru-RU" b="1" dirty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</a:t>
            </a:r>
            <a:r>
              <a:rPr lang="ru-RU" dirty="0"/>
              <a:t>старших дошкольников часто имеются нарушения речи, бедный словарный запас, дети не умеют составлять рассказ по картинке, пересказать прочитанное, им трудно выучить наизусть стихотворение. Составление </a:t>
            </a:r>
            <a:r>
              <a:rPr lang="ru-RU" dirty="0" err="1"/>
              <a:t>синквейна</a:t>
            </a:r>
            <a:r>
              <a:rPr lang="ru-RU" dirty="0"/>
              <a:t> – один из способов частичного решения этих проблем. </a:t>
            </a:r>
            <a:r>
              <a:rPr lang="ru-RU" dirty="0" smtClean="0"/>
              <a:t>Уже </a:t>
            </a:r>
            <a:r>
              <a:rPr lang="ru-RU" dirty="0"/>
              <a:t>в дошкольном возрасте можно учить детей составлять </a:t>
            </a:r>
            <a:r>
              <a:rPr lang="ru-RU" dirty="0" err="1"/>
              <a:t>синквейны</a:t>
            </a:r>
            <a:r>
              <a:rPr lang="ru-RU" dirty="0"/>
              <a:t> в форме игры.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04088"/>
            <a:ext cx="8367464" cy="531720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Синквейн</a:t>
            </a:r>
            <a:r>
              <a:rPr lang="ru-RU" sz="3200" dirty="0" smtClean="0"/>
              <a:t> — слово французское, в переводе означает «стихотворение из пяти строк». Это маленький стих, состоящий из трёх строк без рифмы, лирическое стихотворение, отличающееся краткостью, которое читается очень медленно.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 чём же его эффективность и значимость?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Его простота. </a:t>
            </a:r>
            <a:r>
              <a:rPr lang="ru-RU" dirty="0" err="1" smtClean="0"/>
              <a:t>Синквейн</a:t>
            </a:r>
            <a:r>
              <a:rPr lang="ru-RU" dirty="0" smtClean="0"/>
              <a:t> могут составить все.</a:t>
            </a:r>
            <a:endParaRPr lang="en-US" dirty="0" smtClean="0"/>
          </a:p>
          <a:p>
            <a:pPr lvl="0"/>
            <a:r>
              <a:rPr lang="ru-RU" dirty="0" smtClean="0"/>
              <a:t>В составлении </a:t>
            </a:r>
            <a:r>
              <a:rPr lang="ru-RU" dirty="0" err="1" smtClean="0"/>
              <a:t>синквейна</a:t>
            </a:r>
            <a:r>
              <a:rPr lang="ru-RU" dirty="0" smtClean="0"/>
              <a:t> каждый ребенок может реализовать свои творческие, интеллектуальные возможности.</a:t>
            </a:r>
            <a:endParaRPr lang="en-US" dirty="0" smtClean="0"/>
          </a:p>
          <a:p>
            <a:pPr lvl="0"/>
            <a:r>
              <a:rPr lang="ru-RU" dirty="0" err="1" smtClean="0"/>
              <a:t>Синквейн</a:t>
            </a:r>
            <a:r>
              <a:rPr lang="ru-RU" dirty="0" smtClean="0"/>
              <a:t> является игровым приемом.</a:t>
            </a:r>
            <a:endParaRPr lang="en-US" dirty="0" smtClean="0"/>
          </a:p>
          <a:p>
            <a:pPr lvl="0"/>
            <a:r>
              <a:rPr lang="ru-RU" dirty="0" smtClean="0"/>
              <a:t>Составление </a:t>
            </a:r>
            <a:r>
              <a:rPr lang="ru-RU" dirty="0" err="1" smtClean="0"/>
              <a:t>синквейна</a:t>
            </a:r>
            <a:r>
              <a:rPr lang="ru-RU" dirty="0" smtClean="0"/>
              <a:t> используется как заключительное задание по пройденному материалу.</a:t>
            </a:r>
            <a:endParaRPr lang="en-US" dirty="0" smtClean="0"/>
          </a:p>
          <a:p>
            <a:pPr lvl="0"/>
            <a:r>
              <a:rPr lang="ru-RU" dirty="0" smtClean="0"/>
              <a:t>Составление </a:t>
            </a:r>
            <a:r>
              <a:rPr lang="ru-RU" dirty="0" err="1" smtClean="0"/>
              <a:t>синквейна</a:t>
            </a:r>
            <a:r>
              <a:rPr lang="ru-RU" dirty="0" smtClean="0"/>
              <a:t> используется для проведения рефлексии, анализа и синтеза полученной информации.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Правила составления </a:t>
            </a:r>
            <a:r>
              <a:rPr lang="ru-RU" sz="4000" b="1" dirty="0" err="1" smtClean="0"/>
              <a:t>синквейна</a:t>
            </a:r>
            <a:r>
              <a:rPr lang="ru-RU" sz="4000" b="1" dirty="0" smtClean="0"/>
              <a:t>: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Первая строка </a:t>
            </a:r>
            <a:r>
              <a:rPr lang="ru-RU" dirty="0" err="1" smtClean="0"/>
              <a:t>синквейна</a:t>
            </a:r>
            <a:r>
              <a:rPr lang="ru-RU" dirty="0" smtClean="0"/>
              <a:t> – заголовок, тема, состоящие из одного слова (обычно существительное, означающее предмет или действие, о котором идёт речь).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73016"/>
            <a:ext cx="5328592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Правила составления </a:t>
            </a:r>
            <a:r>
              <a:rPr lang="ru-RU" sz="3200" b="1" dirty="0" err="1" smtClean="0"/>
              <a:t>синквейна</a:t>
            </a:r>
            <a:r>
              <a:rPr lang="ru-RU" sz="3200" b="1" dirty="0" smtClean="0"/>
              <a:t>: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Вторая строка – два слова. Прилагательные. Это описание признаков предмета или его свойства, раскрывающие тему </a:t>
            </a:r>
            <a:r>
              <a:rPr lang="ru-RU" dirty="0" err="1" smtClean="0"/>
              <a:t>синквейна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84984"/>
            <a:ext cx="5544616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Правила составления </a:t>
            </a:r>
            <a:r>
              <a:rPr lang="ru-RU" sz="3200" b="1" dirty="0" err="1" smtClean="0"/>
              <a:t>синквейна</a:t>
            </a:r>
            <a:r>
              <a:rPr lang="ru-RU" sz="3200" b="1" dirty="0" smtClean="0"/>
              <a:t>: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Третья строка обычно состоит из трёх глаголов или деепричастий, описывающих действия предмета.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852936"/>
            <a:ext cx="5760640" cy="3560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Правила составления </a:t>
            </a:r>
            <a:r>
              <a:rPr lang="ru-RU" sz="3600" b="1" dirty="0" err="1" smtClean="0"/>
              <a:t>синквейна</a:t>
            </a:r>
            <a:r>
              <a:rPr lang="ru-RU" sz="3600" b="1" dirty="0" smtClean="0"/>
              <a:t>: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Четвёртая строка – это словосочетание или предложение, состоящее из нескольких слов, которые отражают личное отношение автора </a:t>
            </a:r>
            <a:r>
              <a:rPr lang="ru-RU" dirty="0" err="1" smtClean="0"/>
              <a:t>синквейна</a:t>
            </a:r>
            <a:r>
              <a:rPr lang="ru-RU" dirty="0" smtClean="0"/>
              <a:t> к тому, о чем говорится в тексте.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73016"/>
            <a:ext cx="5328592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Правила составления </a:t>
            </a:r>
            <a:r>
              <a:rPr lang="ru-RU" sz="3200" b="1" dirty="0" err="1" smtClean="0"/>
              <a:t>синквейна</a:t>
            </a:r>
            <a:r>
              <a:rPr lang="ru-RU" sz="3200" b="1" dirty="0" smtClean="0"/>
              <a:t>: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 smtClean="0"/>
              <a:t>Пятая строка – последняя. Одно слово – существительное для выражения своих чувств, ассоциаций, связанных с предметом, о котором говорится в </a:t>
            </a:r>
            <a:r>
              <a:rPr lang="ru-RU" sz="2400" dirty="0" err="1" smtClean="0"/>
              <a:t>синквейне</a:t>
            </a:r>
            <a:r>
              <a:rPr lang="ru-RU" sz="2400" dirty="0" smtClean="0"/>
              <a:t>, то есть это личное выражение автора к теме или повторение сути, синоним.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861048"/>
            <a:ext cx="3312368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</TotalTime>
  <Words>413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Constantia</vt:lpstr>
      <vt:lpstr>Wingdings 2</vt:lpstr>
      <vt:lpstr>Поток</vt:lpstr>
      <vt:lpstr>Использование синквейна в речевом развитии детей </vt:lpstr>
      <vt:lpstr>Что такое синквейн? </vt:lpstr>
      <vt:lpstr>Синквейн — слово французское, в переводе означает «стихотворение из пяти строк». Это маленький стих, состоящий из трёх строк без рифмы, лирическое стихотворение, отличающееся краткостью, которое читается очень медленно.</vt:lpstr>
      <vt:lpstr>В чём же его эффективность и значимость? </vt:lpstr>
      <vt:lpstr>Правила составления синквейна: </vt:lpstr>
      <vt:lpstr>Правила составления синквейна: </vt:lpstr>
      <vt:lpstr>Правила составления синквейна: </vt:lpstr>
      <vt:lpstr>Правила составления синквейна: </vt:lpstr>
      <vt:lpstr>Правила составления синквейна: </vt:lpstr>
      <vt:lpstr>Презентация PowerPoint</vt:lpstr>
      <vt:lpstr>Презентация PowerPoint</vt:lpstr>
      <vt:lpstr>Презентация PowerPoint</vt:lpstr>
      <vt:lpstr>Вывод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синквейна в речевом развитии детей</dc:title>
  <dc:creator>Alucard</dc:creator>
  <cp:lastModifiedBy>Павел Соловцов</cp:lastModifiedBy>
  <cp:revision>9</cp:revision>
  <dcterms:created xsi:type="dcterms:W3CDTF">2018-10-27T12:08:19Z</dcterms:created>
  <dcterms:modified xsi:type="dcterms:W3CDTF">2024-03-04T03:09:06Z</dcterms:modified>
</cp:coreProperties>
</file>