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Неделя психологии в МАДОУ №167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7812360" cy="137160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Тема: Понимаю, принимаю, поддерживаю</a:t>
            </a:r>
          </a:p>
          <a:p>
            <a:endParaRPr lang="ru-RU" sz="1600" dirty="0" smtClean="0"/>
          </a:p>
          <a:p>
            <a:pPr algn="r"/>
            <a:r>
              <a:rPr lang="ru-RU" sz="1600" dirty="0" smtClean="0"/>
              <a:t>Цитата: Люди никогда не примут того, чего не понимают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67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/>
          <a:lstStyle/>
          <a:p>
            <a:r>
              <a:rPr lang="ru-RU" dirty="0" smtClean="0"/>
              <a:t>Работы воспитанников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566270" cy="3284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943350" cy="432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2880320" cy="378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Пятница</a:t>
            </a:r>
            <a:br>
              <a:rPr lang="ru-RU" dirty="0" smtClean="0"/>
            </a:br>
            <a:r>
              <a:rPr lang="ru-RU" dirty="0" smtClean="0"/>
              <a:t>Выставка «Мы вместе- поддержим друг друга»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43108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Цель: развитие доверия, доброжелательной атмосферы, окутанной любовью в семьях МАДОУ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19" y="2563804"/>
            <a:ext cx="3782215" cy="2737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46" y="2492896"/>
            <a:ext cx="3426543" cy="237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9984"/>
            <a:ext cx="3384376" cy="273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/>
              <a:t>Флешмоб</a:t>
            </a:r>
            <a:r>
              <a:rPr lang="ru-RU" dirty="0" smtClean="0"/>
              <a:t> «Мы вместе»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683655" cy="3575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650456" cy="3873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52" y="2780928"/>
            <a:ext cx="3128399" cy="362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4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9632" y="2996952"/>
            <a:ext cx="6305128" cy="2908920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7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вовлечение всех участников образовательного процесса в совместную деятельность, создание условий для формирования положительной установки, благоприятного психологического и эмоционального благополучия в ДОУ, формирование интереса к психологии.</a:t>
            </a:r>
          </a:p>
        </p:txBody>
      </p:sp>
    </p:spTree>
    <p:extLst>
      <p:ext uri="{BB962C8B-B14F-4D97-AF65-F5344CB8AC3E}">
        <p14:creationId xmlns:p14="http://schemas.microsoft.com/office/powerpoint/2010/main" val="428206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0457438"/>
              </p:ext>
            </p:extLst>
          </p:nvPr>
        </p:nvGraphicFramePr>
        <p:xfrm>
          <a:off x="179512" y="0"/>
          <a:ext cx="8640960" cy="6618732"/>
        </p:xfrm>
        <a:graphic>
          <a:graphicData uri="http://schemas.openxmlformats.org/drawingml/2006/table">
            <a:tbl>
              <a:tblPr firstRow="1" firstCol="1" bandRow="1"/>
              <a:tblGrid>
                <a:gridCol w="1571225"/>
                <a:gridCol w="1571225"/>
                <a:gridCol w="1746064"/>
                <a:gridCol w="1373850"/>
                <a:gridCol w="1199789"/>
                <a:gridCol w="1178807"/>
              </a:tblGrid>
              <a:tr h="243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4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Шкатулка позитивных эмоций (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Аффирмация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всей недели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Снятие психоэмоционального напряжения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«Гармония души»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базе каждого здания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Просмотр сказки «Гадкий утенок»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Выставка рисунков по просмотренному мультфильму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возрастные группы- 9:30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Флешмоб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«Мы вместе»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СП-17:00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Олимпиада «Открытие недели психологии»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подготовительные группы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10:00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Шкатулка позитивных эмоций (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Аффирмация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всей недели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«Эффективное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родительство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ошибки в воспитании»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базе СП3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Фотовыставка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«Всегда вместе-поддержим друг друга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Флешмоб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«Мы вместе»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СП-17:00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Шкатулка позитивных эмоций (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Аффирмация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всей недели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 с элементами тренинга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«Личные границы»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СП1\2\3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13:45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Просмотр сказки «Гадкий утенок»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Выставка рисунков по просмотренному мультфильму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возрастные группы- 9:30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Флешмоб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«Мы вместе»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СП-17:00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1" marR="4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50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Понедельник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177"/>
            <a:ext cx="4152579" cy="299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30" y="802994"/>
            <a:ext cx="3006670" cy="3838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7753"/>
            <a:ext cx="3532807" cy="312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77994" y="3267023"/>
            <a:ext cx="2832814" cy="3876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519487" cy="2566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9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по психологии между структурными подразделениями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16788"/>
            <a:ext cx="4139555" cy="432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55679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формирование представления дошкольников об олимпийском движении в рамках недели психологии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7" y="2348880"/>
            <a:ext cx="2953781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65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020" y="260648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Вторник</a:t>
            </a:r>
            <a:br>
              <a:rPr lang="ru-RU" dirty="0" smtClean="0"/>
            </a:br>
            <a:r>
              <a:rPr lang="ru-RU" dirty="0" smtClean="0"/>
              <a:t>«Личные границы»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</a:t>
            </a:r>
            <a:r>
              <a:rPr lang="ru-RU" sz="2000" dirty="0" smtClean="0"/>
              <a:t>сплочение педагогического коллектива, создание положительного эмоционального настроя и изучение личных границ.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83" y="3140968"/>
            <a:ext cx="443257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4049"/>
            <a:ext cx="39243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9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«Гармония души»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снятие мышечного и психологического напряжения, создание положительного эмоционального настроя.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2700173" cy="3733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30289"/>
            <a:ext cx="4433431" cy="355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3102952" cy="320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3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Среда</a:t>
            </a:r>
            <a:br>
              <a:rPr lang="ru-RU" dirty="0" smtClean="0"/>
            </a:br>
            <a:r>
              <a:rPr lang="ru-RU" dirty="0"/>
              <a:t>«Эффективное </a:t>
            </a:r>
            <a:r>
              <a:rPr lang="ru-RU" dirty="0" err="1"/>
              <a:t>родительство</a:t>
            </a:r>
            <a:r>
              <a:rPr lang="ru-RU" dirty="0"/>
              <a:t> и ошибки в воспитании»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просвещение родителей в вопросах о воспитании; профилактика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среди воспитанников МАДОУ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5"/>
            <a:ext cx="3744416" cy="3904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29" y="2852935"/>
            <a:ext cx="281640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5"/>
            <a:ext cx="2762412" cy="2372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85781"/>
            <a:ext cx="2808312" cy="2616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9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Четверг</a:t>
            </a:r>
            <a:br>
              <a:rPr lang="ru-RU" dirty="0" smtClean="0"/>
            </a:br>
            <a:r>
              <a:rPr lang="ru-RU" dirty="0"/>
              <a:t>«Гадкий утенок»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4963565" cy="3763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34076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формирование в детях представление о добре и принятии, усвоение норм и ценностей принятых развитие </a:t>
            </a:r>
            <a:r>
              <a:rPr lang="ru-RU" dirty="0" err="1" smtClean="0"/>
              <a:t>эмпатии</a:t>
            </a:r>
            <a:r>
              <a:rPr lang="ru-RU" dirty="0" smtClean="0"/>
              <a:t> и толерантности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1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309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Неделя психологии в МАДОУ №167</vt:lpstr>
      <vt:lpstr>Цель:</vt:lpstr>
      <vt:lpstr>Презентация PowerPoint</vt:lpstr>
      <vt:lpstr>Понедельник</vt:lpstr>
      <vt:lpstr>Олимпиада по психологии между структурными подразделениями</vt:lpstr>
      <vt:lpstr>Вторник «Личные границы»</vt:lpstr>
      <vt:lpstr>«Гармония души» </vt:lpstr>
      <vt:lpstr>Среда «Эффективное родительство и ошибки в воспитании» </vt:lpstr>
      <vt:lpstr>Четверг «Гадкий утенок» </vt:lpstr>
      <vt:lpstr>Работы воспитанников</vt:lpstr>
      <vt:lpstr>Пятница Выставка «Мы вместе- поддержим друг друга»</vt:lpstr>
      <vt:lpstr>Флешмоб «Мы вместе»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психологии в МАДОУ №167</dc:title>
  <dc:creator>Кристина Колпакова</dc:creator>
  <cp:lastModifiedBy>Кристина Колпакова</cp:lastModifiedBy>
  <cp:revision>12</cp:revision>
  <dcterms:created xsi:type="dcterms:W3CDTF">2023-11-21T07:13:09Z</dcterms:created>
  <dcterms:modified xsi:type="dcterms:W3CDTF">2023-11-21T12:42:16Z</dcterms:modified>
</cp:coreProperties>
</file>