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Проект</a:t>
            </a:r>
            <a:br>
              <a:rPr lang="ru-RU" b="1" i="1" dirty="0" smtClean="0"/>
            </a:br>
            <a:r>
              <a:rPr lang="ru-RU" b="1" i="1" dirty="0" smtClean="0"/>
              <a:t>«Если только захотим-тоже к звёздам полетим!»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Участники: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Дети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Родители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Воспитатели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aks\Desktop\5089fd8f59b5e8ce50000835e7668c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0888"/>
            <a:ext cx="2833785" cy="425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5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Пригласить дедушку Никиты</a:t>
            </a:r>
            <a:endParaRPr lang="ru-RU" b="1" i="1" dirty="0"/>
          </a:p>
        </p:txBody>
      </p:sp>
      <p:pic>
        <p:nvPicPr>
          <p:cNvPr id="6146" name="Picture 2" descr="C:\Users\maks\Desktop\5-6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336134" cy="421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31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Заключительный этап</a:t>
            </a:r>
            <a:br>
              <a:rPr lang="ru-RU" b="1" i="1" dirty="0" smtClean="0"/>
            </a:br>
            <a:r>
              <a:rPr lang="ru-RU" b="1" i="1" dirty="0" smtClean="0"/>
              <a:t>Установка костюма на выставке</a:t>
            </a:r>
            <a:endParaRPr lang="ru-RU" b="1" i="1" dirty="0"/>
          </a:p>
        </p:txBody>
      </p:sp>
      <p:pic>
        <p:nvPicPr>
          <p:cNvPr id="7170" name="Picture 2" descr="C:\Users\maks\Desktop\5089fd8f59b5e8ce50000835e7668c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292641" cy="49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079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Активность детей</a:t>
            </a:r>
            <a:endParaRPr lang="ru-RU" b="1" i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605309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585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Благодарим за участие в </a:t>
            </a:r>
            <a:r>
              <a:rPr lang="ru-RU" b="1" i="1" dirty="0" err="1" smtClean="0"/>
              <a:t>пректе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75739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Цель проекта</a:t>
            </a:r>
            <a:br>
              <a:rPr lang="ru-RU" sz="3200" b="1" i="1" dirty="0" smtClean="0"/>
            </a:br>
            <a:r>
              <a:rPr lang="ru-RU" sz="3200" b="1" i="1" dirty="0" smtClean="0"/>
              <a:t>Изготовление костюма космонавта, для выставки.</a:t>
            </a:r>
            <a:endParaRPr lang="ru-RU" sz="3200" b="1" i="1" dirty="0"/>
          </a:p>
        </p:txBody>
      </p:sp>
      <p:pic>
        <p:nvPicPr>
          <p:cNvPr id="2050" name="Picture 2" descr="C:\Users\maks\Desktop\19928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762662" cy="38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ks\Desktop\IMG_20190422_144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75656"/>
            <a:ext cx="3530973" cy="383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390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Этапы проекта</a:t>
            </a:r>
            <a:endParaRPr lang="ru-RU" b="1" i="1" dirty="0"/>
          </a:p>
        </p:txBody>
      </p:sp>
      <p:sp>
        <p:nvSpPr>
          <p:cNvPr id="4" name="Овал 3"/>
          <p:cNvSpPr/>
          <p:nvPr/>
        </p:nvSpPr>
        <p:spPr>
          <a:xfrm>
            <a:off x="1259632" y="1579389"/>
            <a:ext cx="2952328" cy="12241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Подготовительный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29749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31" y="4869160"/>
            <a:ext cx="29749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53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Подготовительный этап</a:t>
            </a: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784391"/>
              </p:ext>
            </p:extLst>
          </p:nvPr>
        </p:nvGraphicFramePr>
        <p:xfrm>
          <a:off x="457200" y="1600200"/>
          <a:ext cx="8229600" cy="2931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мы знаем?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мы хотим узнать?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будем делать?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-В костюме летают в космос (Максим)</a:t>
                      </a:r>
                    </a:p>
                    <a:p>
                      <a:r>
                        <a:rPr lang="ru-RU" dirty="0" smtClean="0"/>
                        <a:t>-Костюмы изготавливают на фабриках (Дима)</a:t>
                      </a:r>
                    </a:p>
                    <a:p>
                      <a:r>
                        <a:rPr lang="ru-RU" dirty="0" smtClean="0"/>
                        <a:t>- В этих костюмах нельзя гулять по улице(Лена)</a:t>
                      </a:r>
                    </a:p>
                    <a:p>
                      <a:r>
                        <a:rPr lang="ru-RU" dirty="0" smtClean="0"/>
                        <a:t>-Костюм можно сделать своими руками (Алина)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Кто придумал костюм? (Марина)</a:t>
                      </a:r>
                    </a:p>
                    <a:p>
                      <a:r>
                        <a:rPr lang="ru-RU" dirty="0" smtClean="0"/>
                        <a:t>- Как космонавты выбирают костюмы? (Даша)</a:t>
                      </a:r>
                    </a:p>
                    <a:p>
                      <a:r>
                        <a:rPr lang="ru-RU" dirty="0" smtClean="0"/>
                        <a:t>-Как сделать костюм самим? (Толя)</a:t>
                      </a:r>
                    </a:p>
                    <a:p>
                      <a:r>
                        <a:rPr lang="ru-RU" dirty="0" smtClean="0"/>
                        <a:t>- Кто поможет узнать о космосе и костюме (Яна)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-Сходить в музей космонавтики(Андрей)</a:t>
                      </a:r>
                    </a:p>
                    <a:p>
                      <a:r>
                        <a:rPr lang="ru-RU" dirty="0" smtClean="0"/>
                        <a:t>-Найти дома материалы для изготовления костюма (Катя)</a:t>
                      </a:r>
                    </a:p>
                    <a:p>
                      <a:r>
                        <a:rPr lang="ru-RU" dirty="0" smtClean="0"/>
                        <a:t>- Пригласить дедушку Никиты и узнать как и из чего сделать костюм(Ира)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25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Задачи для детей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525963"/>
          </a:xfrm>
        </p:spPr>
        <p:txBody>
          <a:bodyPr/>
          <a:lstStyle/>
          <a:p>
            <a:r>
              <a:rPr lang="ru-RU" b="1" dirty="0" smtClean="0"/>
              <a:t>Пригласить </a:t>
            </a:r>
            <a:r>
              <a:rPr lang="ru-RU" b="1" dirty="0"/>
              <a:t>дедушку Никиты, чтобы узнать какой должен быть костюм космонавта?</a:t>
            </a:r>
          </a:p>
          <a:p>
            <a:r>
              <a:rPr lang="ru-RU" b="1" dirty="0" smtClean="0"/>
              <a:t>Сходить </a:t>
            </a:r>
            <a:r>
              <a:rPr lang="ru-RU" b="1" dirty="0"/>
              <a:t>в музей на экскурсию, чтобы узнать историю о космосе</a:t>
            </a:r>
          </a:p>
          <a:p>
            <a:r>
              <a:rPr lang="ru-RU" b="1" dirty="0" smtClean="0"/>
              <a:t> </a:t>
            </a:r>
            <a:r>
              <a:rPr lang="ru-RU" b="1" dirty="0"/>
              <a:t>Спросить у родителей, что они знают о космосе?</a:t>
            </a:r>
          </a:p>
          <a:p>
            <a:r>
              <a:rPr lang="ru-RU" b="1" dirty="0" smtClean="0"/>
              <a:t> </a:t>
            </a:r>
            <a:r>
              <a:rPr lang="ru-RU" b="1" dirty="0"/>
              <a:t>Найти дома материал, который пригодиться для изготовления.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2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Основной этап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Организовать экскурсию в музей </a:t>
            </a:r>
            <a:r>
              <a:rPr lang="ru-RU" b="1" dirty="0" smtClean="0"/>
              <a:t>космонавтики;</a:t>
            </a:r>
          </a:p>
          <a:p>
            <a:r>
              <a:rPr lang="ru-RU" b="1" dirty="0" smtClean="0"/>
              <a:t>Просмотр мультфильма «Белка и стрелка»;</a:t>
            </a:r>
          </a:p>
          <a:p>
            <a:r>
              <a:rPr lang="ru-RU" b="1" dirty="0" smtClean="0"/>
              <a:t>Рассказ дедушки Никиты как и из чего можно сделать костюм космонавта;</a:t>
            </a:r>
          </a:p>
          <a:p>
            <a:r>
              <a:rPr lang="ru-RU" b="1" dirty="0" smtClean="0"/>
              <a:t>Выход в холл детского сада, для установления костюма для выставки.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7685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Основной этап</a:t>
            </a:r>
            <a:endParaRPr lang="ru-RU" b="1" i="1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2017951" cy="213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197485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60500"/>
            <a:ext cx="19748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59" y="3563491"/>
            <a:ext cx="19685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96" y="3579713"/>
            <a:ext cx="639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96" y="3135200"/>
            <a:ext cx="639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870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Принести из дома материал для изготовления</a:t>
            </a:r>
            <a:endParaRPr lang="ru-RU" b="1" i="1" dirty="0"/>
          </a:p>
        </p:txBody>
      </p:sp>
      <p:pic>
        <p:nvPicPr>
          <p:cNvPr id="4098" name="Picture 2" descr="C:\Users\maks\Desktop\hello_html_m21d2ee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38790"/>
            <a:ext cx="6241529" cy="468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0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Посетить музей космонавтики</a:t>
            </a:r>
            <a:endParaRPr lang="ru-RU" b="1" i="1" dirty="0"/>
          </a:p>
        </p:txBody>
      </p:sp>
      <p:pic>
        <p:nvPicPr>
          <p:cNvPr id="5122" name="Picture 2" descr="C:\Users\maks\Desktop\cosmos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3" y="1268760"/>
            <a:ext cx="4375769" cy="328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ks\Desktop\09349832048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262" y="3140968"/>
            <a:ext cx="4243169" cy="328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32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236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«Если только захотим-тоже к звёздам полетим!»</vt:lpstr>
      <vt:lpstr>Цель проекта Изготовление костюма космонавта, для выставки.</vt:lpstr>
      <vt:lpstr>Этапы проекта</vt:lpstr>
      <vt:lpstr>Подготовительный этап</vt:lpstr>
      <vt:lpstr>Задачи для детей</vt:lpstr>
      <vt:lpstr>Основной этап</vt:lpstr>
      <vt:lpstr>Основной этап</vt:lpstr>
      <vt:lpstr>Принести из дома материал для изготовления</vt:lpstr>
      <vt:lpstr>Посетить музей космонавтики</vt:lpstr>
      <vt:lpstr>Пригласить дедушку Никиты</vt:lpstr>
      <vt:lpstr>Заключительный этап Установка костюма на выставке</vt:lpstr>
      <vt:lpstr>Активность детей</vt:lpstr>
      <vt:lpstr>Благодарим за участие в пректе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«Если только захотим-тоже к звёздам полетим!»</dc:title>
  <dc:creator>maks</dc:creator>
  <cp:lastModifiedBy>maks</cp:lastModifiedBy>
  <cp:revision>7</cp:revision>
  <dcterms:created xsi:type="dcterms:W3CDTF">2020-12-05T07:54:42Z</dcterms:created>
  <dcterms:modified xsi:type="dcterms:W3CDTF">2020-12-05T09:05:38Z</dcterms:modified>
</cp:coreProperties>
</file>