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7" r:id="rId12"/>
    <p:sldId id="268" r:id="rId13"/>
    <p:sldId id="265" r:id="rId14"/>
    <p:sldId id="266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5133" autoAdjust="0"/>
  </p:normalViewPr>
  <p:slideViewPr>
    <p:cSldViewPr>
      <p:cViewPr varScale="1">
        <p:scale>
          <a:sx n="104" d="100"/>
          <a:sy n="104" d="100"/>
        </p:scale>
        <p:origin x="253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764892" y="1590732"/>
            <a:ext cx="6074410" cy="1204306"/>
          </a:xfrm>
        </p:spPr>
        <p:txBody>
          <a:bodyPr/>
          <a:lstStyle/>
          <a:p>
            <a:r>
              <a:rPr lang="ru-RU" dirty="0" smtClean="0"/>
              <a:t>Кабинет педагога-психолога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МАДОУ № 167 </a:t>
            </a:r>
            <a:r>
              <a:rPr lang="ru-RU" dirty="0" err="1" smtClean="0"/>
              <a:t>Галышевой</a:t>
            </a:r>
            <a:r>
              <a:rPr lang="ru-RU" dirty="0" smtClean="0"/>
              <a:t> Кристины Андреевны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763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760416" cy="3712464"/>
          </a:xfrm>
        </p:spPr>
        <p:txBody>
          <a:bodyPr>
            <a:normAutofit/>
          </a:bodyPr>
          <a:lstStyle/>
          <a:p>
            <a:r>
              <a:rPr lang="ru-RU" sz="1800" b="0" dirty="0" smtClean="0"/>
              <a:t>       Зоны оснащены игровыми пособиями, необходимыми для всестороннего развития ребенка: мелкая моторика, память, мышление, восприятие, внимание</a:t>
            </a:r>
            <a:endParaRPr lang="ru-RU" sz="1800" b="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2960" y="116632"/>
            <a:ext cx="7520940" cy="797768"/>
          </a:xfrm>
        </p:spPr>
        <p:txBody>
          <a:bodyPr/>
          <a:lstStyle/>
          <a:p>
            <a:r>
              <a:rPr lang="ru-RU" dirty="0" smtClean="0"/>
              <a:t>Зона познавательной деятельности и сенсорно-моторного развития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055786" cy="3045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37" y="3284984"/>
            <a:ext cx="4759063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4309522"/>
            <a:ext cx="3751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Изучение цветов, размеров, форм. </a:t>
            </a:r>
            <a:endParaRPr lang="ru-RU" dirty="0"/>
          </a:p>
          <a:p>
            <a:r>
              <a:rPr lang="ru-RU" dirty="0" smtClean="0"/>
              <a:t>Ориентировка в пространстве.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6869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148064" y="1124744"/>
            <a:ext cx="3200400" cy="3712464"/>
          </a:xfrm>
        </p:spPr>
        <p:txBody>
          <a:bodyPr>
            <a:normAutofit/>
          </a:bodyPr>
          <a:lstStyle/>
          <a:p>
            <a:r>
              <a:rPr lang="ru-RU" dirty="0" smtClean="0"/>
              <a:t>    </a:t>
            </a:r>
            <a:r>
              <a:rPr lang="ru-RU" sz="1900" b="0" dirty="0" smtClean="0"/>
              <a:t>Зона оснащена цветными карандашами, красками, цветной и белой бумагой, шаблоны. Также имеется кинетический песок, пластеин и цветной мел. Все это позволяет детям проявлять свою фантазию и развивать воображение.</a:t>
            </a:r>
            <a:endParaRPr lang="ru-RU" sz="1900" b="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Зона развития воображения и творчества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98736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16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539552" y="1052736"/>
            <a:ext cx="3672408" cy="5040560"/>
          </a:xfrm>
        </p:spPr>
        <p:txBody>
          <a:bodyPr>
            <a:normAutofit/>
          </a:bodyPr>
          <a:lstStyle/>
          <a:p>
            <a:pPr marL="0" indent="0"/>
            <a:r>
              <a:rPr lang="ru-RU" sz="2000" b="0" dirty="0" smtClean="0"/>
              <a:t>Для образовательной деятельности с детьми используется стол, который легко ставится в удобную позицию. Доска также используется для прикрепления наглядного материала. </a:t>
            </a:r>
            <a:endParaRPr lang="ru-RU" sz="2000" b="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5127" y="1671658"/>
            <a:ext cx="4968553" cy="373071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Зона образовательной 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9677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-180528" y="1484784"/>
            <a:ext cx="3200400" cy="3712464"/>
          </a:xfrm>
        </p:spPr>
        <p:txBody>
          <a:bodyPr>
            <a:normAutofit fontScale="62500" lnSpcReduction="20000"/>
          </a:bodyPr>
          <a:lstStyle/>
          <a:p>
            <a:r>
              <a:rPr lang="ru-RU" b="0" dirty="0" smtClean="0"/>
              <a:t>      Осуществляется в кабинете педагога-психолога. Как для родителей, так и для педагогов  имеется небольшой стенд с памятками о возрастных особенностях детей. Отдельно имеется папка с информацией о актуальных вопросах родителей, которая лежит в свободном доступе.</a:t>
            </a:r>
            <a:endParaRPr lang="ru-RU" b="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6752"/>
            <a:ext cx="60051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257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07504" y="908720"/>
            <a:ext cx="6413336" cy="3712464"/>
          </a:xfrm>
        </p:spPr>
        <p:txBody>
          <a:bodyPr>
            <a:normAutofit/>
          </a:bodyPr>
          <a:lstStyle/>
          <a:p>
            <a:r>
              <a:rPr lang="ru-RU" b="0" dirty="0" smtClean="0"/>
              <a:t>     </a:t>
            </a:r>
            <a:r>
              <a:rPr lang="ru-RU" sz="1800" b="0" dirty="0" smtClean="0"/>
              <a:t>Нередко в моей работе как со взрослыми, так и с детьми помимо кабинета используются другие помещения:</a:t>
            </a:r>
          </a:p>
          <a:p>
            <a:r>
              <a:rPr lang="ru-RU" sz="1800" b="0" dirty="0" smtClean="0"/>
              <a:t>Музыкальный зал-для проведения семинаров, объемных групповых занятий.</a:t>
            </a:r>
          </a:p>
          <a:p>
            <a:r>
              <a:rPr lang="ru-RU" sz="1800" b="0" dirty="0" smtClean="0"/>
              <a:t>Кото-комната-для занятий с использованием элементов сказка-терапии</a:t>
            </a:r>
          </a:p>
          <a:p>
            <a:r>
              <a:rPr lang="ru-RU" sz="1800" b="0" dirty="0" smtClean="0"/>
              <a:t>Пространство группы детского сада</a:t>
            </a:r>
            <a:endParaRPr lang="ru-RU" sz="1800" b="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2936"/>
            <a:ext cx="421960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6"/>
            <a:ext cx="4571999" cy="317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73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5112568" cy="3961221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436096" y="980728"/>
            <a:ext cx="3528392" cy="3712464"/>
          </a:xfrm>
        </p:spPr>
        <p:txBody>
          <a:bodyPr>
            <a:normAutofit/>
          </a:bodyPr>
          <a:lstStyle/>
          <a:p>
            <a:pPr marL="88900" indent="-88900">
              <a:tabLst>
                <a:tab pos="0" algn="l"/>
              </a:tabLst>
            </a:pPr>
            <a:r>
              <a:rPr lang="ru-RU" b="0" dirty="0" smtClean="0"/>
              <a:t>В образовательном комплексе детского сада имеется умное логопедическое зеркало, которое я адаптировала под занятия педагога-психолога</a:t>
            </a:r>
            <a:endParaRPr lang="ru-RU" b="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Техническое обеспечение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07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283968" y="1124744"/>
            <a:ext cx="3600400" cy="371246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    </a:t>
            </a:r>
            <a:r>
              <a:rPr lang="ru-RU" sz="2400" b="0" dirty="0" smtClean="0"/>
              <a:t>На рабочем месте педагога-психолога имеется все необходимое для подготовки к занятиям, составления документов, самообразования. Зона оснащена столом с сейфом, компьютером,  принтером, необходимой канцелярией. </a:t>
            </a:r>
            <a:endParaRPr lang="ru-RU" sz="2400" b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Рабочее место</a:t>
            </a:r>
            <a:endParaRPr lang="ru-RU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697802" cy="49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933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23528" y="1196752"/>
            <a:ext cx="6264696" cy="3411840"/>
          </a:xfrm>
        </p:spPr>
        <p:txBody>
          <a:bodyPr/>
          <a:lstStyle/>
          <a:p>
            <a:r>
              <a:rPr lang="ru-RU" b="0" dirty="0" smtClean="0"/>
              <a:t>    Работа педагога-психолога с детьми разнообразна. Развивающие зоны соответствуют направлениям работы:</a:t>
            </a:r>
            <a:endParaRPr lang="ru-RU" b="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детьми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20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9552" y="5085184"/>
            <a:ext cx="7360864" cy="1971680"/>
          </a:xfrm>
        </p:spPr>
        <p:txBody>
          <a:bodyPr>
            <a:normAutofit/>
          </a:bodyPr>
          <a:lstStyle/>
          <a:p>
            <a:r>
              <a:rPr lang="ru-RU" sz="2000" b="0" dirty="0" smtClean="0"/>
              <a:t>     Зона оснащена зеркалом для изучения эмоций. Игровое пособие «Эмоции». Игрушки для развития общения и разбора игровых ситуаций. Игровой кубик с заданиями для создания позитивной атмосферы. Книги для развития эмоционального интеллекта. Мяч для игровых упражнений.</a:t>
            </a:r>
            <a:endParaRPr lang="ru-RU" sz="2000" b="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Зона эмоционально-волевого развития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5184576" cy="389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556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788024" y="1484784"/>
            <a:ext cx="3200400" cy="3712464"/>
          </a:xfrm>
        </p:spPr>
        <p:txBody>
          <a:bodyPr>
            <a:normAutofit fontScale="77500" lnSpcReduction="20000"/>
          </a:bodyPr>
          <a:lstStyle/>
          <a:p>
            <a:r>
              <a:rPr lang="ru-RU" b="0" dirty="0" smtClean="0"/>
              <a:t>    Уголок релаксации, обеспечивает детям психологический комфорт, снимает </a:t>
            </a:r>
            <a:r>
              <a:rPr lang="ru-RU" b="0" dirty="0" err="1" smtClean="0"/>
              <a:t>психо</a:t>
            </a:r>
            <a:r>
              <a:rPr lang="ru-RU" b="0" dirty="0" smtClean="0"/>
              <a:t>-эмоциональное напряжение. </a:t>
            </a:r>
            <a:r>
              <a:rPr lang="ru-RU" b="0" dirty="0"/>
              <a:t>Сухой дождь формирует самоконтроль, ориентацию на успех и эмоциональный комфорт.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4238529" cy="564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54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0" dirty="0" smtClean="0"/>
              <a:t>    Доска для рисования подходит как для снятия напряжения, так и для развития воображения.</a:t>
            </a:r>
          </a:p>
          <a:p>
            <a:r>
              <a:rPr lang="ru-RU" b="0" dirty="0" smtClean="0"/>
              <a:t>    Также используется на групповых занятий с детьми для размещения зрительного материала.</a:t>
            </a:r>
            <a:endParaRPr lang="ru-RU" b="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67694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617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0" dirty="0" smtClean="0"/>
              <a:t>    В кабинете имеется песочница, наполненная манной крупой. Используется для релаксации, сенсорного развития и мелкой моторики.</a:t>
            </a:r>
            <a:endParaRPr lang="ru-RU" b="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860020" cy="514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016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        В своей деятельности практикую рисование красками </a:t>
            </a:r>
            <a:r>
              <a:rPr lang="ru-RU" dirty="0" err="1" smtClean="0"/>
              <a:t>эбру</a:t>
            </a:r>
            <a:r>
              <a:rPr lang="ru-RU" dirty="0" smtClean="0"/>
              <a:t> как с детьми, так и на семинарах с воспитателями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красками </a:t>
            </a:r>
            <a:r>
              <a:rPr lang="ru-RU" dirty="0" err="1" smtClean="0"/>
              <a:t>эбру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8" y="947167"/>
            <a:ext cx="3200400" cy="2272473"/>
          </a:xfrm>
          <a:prstGeom prst="rect">
            <a:avLst/>
          </a:prstGeom>
        </p:spPr>
      </p:pic>
      <p:sp>
        <p:nvSpPr>
          <p:cNvPr id="8" name="AutoShape 6" descr="IMG_20240130_1218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340768"/>
            <a:ext cx="1944216" cy="28281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4168890"/>
            <a:ext cx="3554933" cy="213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60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20072" y="1124744"/>
            <a:ext cx="3200400" cy="3712464"/>
          </a:xfrm>
        </p:spPr>
        <p:txBody>
          <a:bodyPr/>
          <a:lstStyle/>
          <a:p>
            <a:r>
              <a:rPr lang="ru-RU" b="0" dirty="0" smtClean="0"/>
              <a:t>    Игровые наборы для диагностики детско- родительских отношений, для выявления атмосферы внутри семьи</a:t>
            </a:r>
            <a:endParaRPr lang="ru-RU" b="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116632"/>
            <a:ext cx="7520940" cy="548640"/>
          </a:xfrm>
        </p:spPr>
        <p:txBody>
          <a:bodyPr/>
          <a:lstStyle/>
          <a:p>
            <a:r>
              <a:rPr lang="ru-RU" dirty="0" smtClean="0"/>
              <a:t>Зона сюжетно-ролевой игры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5014894" cy="376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6004"/>
            <a:ext cx="4430131" cy="332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6851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225</TotalTime>
  <Words>419</Words>
  <Application>Microsoft Office PowerPoint</Application>
  <PresentationFormat>Экран (4:3)</PresentationFormat>
  <Paragraphs>32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Franklin Gothic Book</vt:lpstr>
      <vt:lpstr>Franklin Gothic Medium</vt:lpstr>
      <vt:lpstr>Tunga</vt:lpstr>
      <vt:lpstr>Wingdings</vt:lpstr>
      <vt:lpstr>Углы</vt:lpstr>
      <vt:lpstr>Кабинет педагога-психолога</vt:lpstr>
      <vt:lpstr>Рабочее место</vt:lpstr>
      <vt:lpstr>Работа с детьми</vt:lpstr>
      <vt:lpstr>Зона эмоционально-волевого развития</vt:lpstr>
      <vt:lpstr>Презентация PowerPoint</vt:lpstr>
      <vt:lpstr>Презентация PowerPoint</vt:lpstr>
      <vt:lpstr>Презентация PowerPoint</vt:lpstr>
      <vt:lpstr>Рисование красками эбру</vt:lpstr>
      <vt:lpstr>Зона сюжетно-ролевой игры</vt:lpstr>
      <vt:lpstr>Зона познавательной деятельности и сенсорно-моторного развития</vt:lpstr>
      <vt:lpstr>Зона развития воображения и творчества</vt:lpstr>
      <vt:lpstr>Зона образовательной деятельности</vt:lpstr>
      <vt:lpstr>Работа с родителями</vt:lpstr>
      <vt:lpstr>Презентация PowerPoint</vt:lpstr>
      <vt:lpstr>Техническое обеспечение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Кабинет педагога-психолога</dc:title>
  <dc:creator>Кристина Колпакова</dc:creator>
  <cp:lastModifiedBy>Павел Соловцов</cp:lastModifiedBy>
  <cp:revision>20</cp:revision>
  <dcterms:created xsi:type="dcterms:W3CDTF">2023-08-29T03:02:09Z</dcterms:created>
  <dcterms:modified xsi:type="dcterms:W3CDTF">2024-01-30T05:57:57Z</dcterms:modified>
</cp:coreProperties>
</file>