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8071-CB34-472F-9713-7B907C65BA7E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F6813-4B31-41AB-8CF8-81E26C182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11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8071-CB34-472F-9713-7B907C65BA7E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F6813-4B31-41AB-8CF8-81E26C182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27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8071-CB34-472F-9713-7B907C65BA7E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F6813-4B31-41AB-8CF8-81E26C182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01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8071-CB34-472F-9713-7B907C65BA7E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F6813-4B31-41AB-8CF8-81E26C182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60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8071-CB34-472F-9713-7B907C65BA7E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F6813-4B31-41AB-8CF8-81E26C182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16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8071-CB34-472F-9713-7B907C65BA7E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F6813-4B31-41AB-8CF8-81E26C182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674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8071-CB34-472F-9713-7B907C65BA7E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F6813-4B31-41AB-8CF8-81E26C182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85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8071-CB34-472F-9713-7B907C65BA7E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F6813-4B31-41AB-8CF8-81E26C182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118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8071-CB34-472F-9713-7B907C65BA7E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F6813-4B31-41AB-8CF8-81E26C182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023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8071-CB34-472F-9713-7B907C65BA7E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F6813-4B31-41AB-8CF8-81E26C182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153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8071-CB34-472F-9713-7B907C65BA7E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F6813-4B31-41AB-8CF8-81E26C182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24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78071-CB34-472F-9713-7B907C65BA7E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F6813-4B31-41AB-8CF8-81E26C182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63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60371" y="152400"/>
            <a:ext cx="6553200" cy="2982686"/>
          </a:xfrm>
        </p:spPr>
        <p:txBody>
          <a:bodyPr>
            <a:normAutofit/>
            <a:scene3d>
              <a:camera prst="orthographicFront"/>
              <a:lightRig rig="sunset" dir="t"/>
            </a:scene3d>
            <a:sp3d extrusionH="57150" prstMaterial="powder">
              <a:bevelT w="82550" h="38100" prst="coolSlant"/>
              <a:bevelB w="38100" h="38100"/>
            </a:sp3d>
          </a:bodyPr>
          <a:lstStyle/>
          <a:p>
            <a:r>
              <a:rPr lang="ru-RU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26000">
                        <a:schemeClr val="accent1">
                          <a:lumMod val="45000"/>
                          <a:lumOff val="55000"/>
                        </a:schemeClr>
                      </a:gs>
                      <a:gs pos="67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«Правила дорожные детям знать положено»</a:t>
            </a:r>
            <a:endParaRPr lang="ru-RU" dirty="0"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6000">
                      <a:schemeClr val="accent1">
                        <a:lumMod val="45000"/>
                        <a:lumOff val="55000"/>
                      </a:schemeClr>
                    </a:gs>
                    <a:gs pos="67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515" y="1040902"/>
            <a:ext cx="3004457" cy="479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090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120775" y="358775"/>
            <a:ext cx="10340976" cy="5813425"/>
            <a:chOff x="706" y="226"/>
            <a:chExt cx="6514" cy="3662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706" y="226"/>
              <a:ext cx="5863" cy="3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836" y="237"/>
              <a:ext cx="276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9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С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092" y="237"/>
              <a:ext cx="4093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3900" b="1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н</a:t>
              </a:r>
              <a:r>
                <a:rPr kumimoji="0" lang="ru-RU" sz="39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аиболее частые нарушения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5427" y="237"/>
              <a:ext cx="16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900" b="1" i="1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627" y="798"/>
              <a:ext cx="798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9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детей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542" y="798"/>
              <a:ext cx="190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9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-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764" y="798"/>
              <a:ext cx="1392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9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пешеходов: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4663" y="798"/>
              <a:ext cx="166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900" b="0" i="1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706" y="1350"/>
              <a:ext cx="136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706" y="1775"/>
              <a:ext cx="1947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1.   Переход улицы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2629" y="1775"/>
              <a:ext cx="364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перед близко идущим транспортом.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5717" y="1775"/>
              <a:ext cx="136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706" y="2199"/>
              <a:ext cx="380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2.   Неожиданный выход на дорогу из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4514" y="2169"/>
              <a:ext cx="152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-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4653" y="2199"/>
              <a:ext cx="2567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за транспорта, деревьев,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706" y="2624"/>
              <a:ext cx="96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укрытия.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1565" y="2624"/>
              <a:ext cx="136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706" y="3064"/>
              <a:ext cx="510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3.   Переход дороги в неустановленном месте.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4833" y="3049"/>
              <a:ext cx="136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706" y="3473"/>
              <a:ext cx="136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987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3235325" y="906463"/>
            <a:ext cx="6092825" cy="5084762"/>
            <a:chOff x="2038" y="571"/>
            <a:chExt cx="3838" cy="3203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2038" y="571"/>
              <a:ext cx="3742" cy="3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332" y="575"/>
              <a:ext cx="3426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Чтобы избежать беды на дорогах и улицах,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628" y="852"/>
              <a:ext cx="667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знайте: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4199" y="852"/>
              <a:ext cx="112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038" y="1126"/>
              <a:ext cx="8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038" y="1347"/>
              <a:ext cx="340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1.   Никогда не переходите улицу наискосок, а только под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5789" y="1347"/>
              <a:ext cx="8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038" y="1568"/>
              <a:ext cx="147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прямым углом к дороге.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456" y="1568"/>
              <a:ext cx="8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038" y="1789"/>
              <a:ext cx="300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2.   Не переходите улицу на красный, желтый свет.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996" y="1789"/>
              <a:ext cx="8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2038" y="2011"/>
              <a:ext cx="216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3.   Не спешите при переходе улицы.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4150" y="2011"/>
              <a:ext cx="8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2038" y="2232"/>
              <a:ext cx="30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4.   Выходите из автобуса, трамвая впереди ребёнка.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5081" y="2232"/>
              <a:ext cx="8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2038" y="2453"/>
              <a:ext cx="369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5.   Изучите путь вместе с ребёнком от дома до садика, школы.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5685" y="2453"/>
              <a:ext cx="8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2038" y="2675"/>
              <a:ext cx="19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6.   Объясняйте свои действия пр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3967" y="2675"/>
              <a:ext cx="161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и переходе улицы ребенку.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5524" y="2675"/>
              <a:ext cx="8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2038" y="2896"/>
              <a:ext cx="21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7.   Крепко держите за руку ребёнка.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4155" y="2896"/>
              <a:ext cx="8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2038" y="3117"/>
              <a:ext cx="348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8.   Не разрешайте ребёнку переходить улицу впереди себя.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5475" y="3117"/>
              <a:ext cx="8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2038" y="3339"/>
              <a:ext cx="240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9.   Не выходите с ребёнком на дорогу из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4400" y="3339"/>
              <a:ext cx="9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-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4455" y="3339"/>
              <a:ext cx="119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за стоящих машин,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2038" y="3560"/>
              <a:ext cx="47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кустов.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2461" y="3560"/>
              <a:ext cx="8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753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522288" y="338138"/>
            <a:ext cx="10504487" cy="5657850"/>
            <a:chOff x="329" y="213"/>
            <a:chExt cx="6617" cy="3564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329" y="213"/>
              <a:ext cx="6617" cy="3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1360" y="221"/>
              <a:ext cx="4724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1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Побеседуйте с детьми на темы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4962" y="241"/>
              <a:ext cx="21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9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: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5931" y="241"/>
              <a:ext cx="19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900" b="1" i="1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29" y="647"/>
              <a:ext cx="15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29" y="961"/>
              <a:ext cx="3002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1.   Что такое перекрёсток и как его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317" y="962"/>
              <a:ext cx="1028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переходить?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5342" y="961"/>
              <a:ext cx="15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29" y="1275"/>
              <a:ext cx="533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2.   Где и как ходить по дороге, если нет тротуара?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5511" y="1275"/>
              <a:ext cx="15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329" y="1589"/>
              <a:ext cx="590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3.   Где можно, а где нельзя кататься на лыжах, санках,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29" y="1903"/>
              <a:ext cx="4232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велосипеде, играть в подвижные игры?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4418" y="1903"/>
              <a:ext cx="15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329" y="2217"/>
              <a:ext cx="3822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4.   Как обходить трамвай, автобус?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4012" y="2217"/>
              <a:ext cx="15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329" y="2531"/>
              <a:ext cx="6274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5.   Почему нельзя переходить улицу перед близко идущим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329" y="2845"/>
              <a:ext cx="689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транс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911" y="2845"/>
              <a:ext cx="973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портом?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1775" y="2845"/>
              <a:ext cx="15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329" y="3158"/>
              <a:ext cx="4006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6.   Где ожидать автобус, троллейбус?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4190" y="3158"/>
              <a:ext cx="15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329" y="3472"/>
              <a:ext cx="6276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7.   Как входить и выходить из общественного транспорта?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6440" y="3472"/>
              <a:ext cx="15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0679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3103563" y="1673225"/>
            <a:ext cx="5940425" cy="3638550"/>
            <a:chOff x="1955" y="1054"/>
            <a:chExt cx="3742" cy="2292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955" y="1054"/>
              <a:ext cx="3742" cy="2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598" y="1061"/>
              <a:ext cx="2531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1" i="1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Безопасность ребенка на улице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5062" y="1061"/>
              <a:ext cx="116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1" i="1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955" y="1360"/>
              <a:ext cx="8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955" y="1582"/>
              <a:ext cx="353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Готовя своего ребенка самостоятельно ходить в школу или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955" y="1803"/>
              <a:ext cx="381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кататься на велосипеде во дворе дома, вы должны обойти с ним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955" y="2024"/>
              <a:ext cx="30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весь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206" y="2024"/>
              <a:ext cx="8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2285" y="2024"/>
              <a:ext cx="326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двор, отмечая потенциально опасные места, например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955" y="2246"/>
              <a:ext cx="386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заброшенный дом, плохо освещенное место, высокий кустарник.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1955" y="2467"/>
              <a:ext cx="355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Заключите договор с ребенком, согласно которому он будет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1955" y="2688"/>
              <a:ext cx="34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двигаться только по согласованному с вами безопасному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1955" y="2910"/>
              <a:ext cx="20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маршруту, не будет нигде срезать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3968" y="2910"/>
              <a:ext cx="181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путь, особенно на пустынных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955" y="3131"/>
              <a:ext cx="143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участках. Этот договор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3340" y="3131"/>
              <a:ext cx="18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—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3468" y="3131"/>
              <a:ext cx="8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3500" y="3131"/>
              <a:ext cx="180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основа уличной безопасности.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5248" y="3131"/>
              <a:ext cx="8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1979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546225" y="503238"/>
            <a:ext cx="9196388" cy="6061075"/>
            <a:chOff x="974" y="317"/>
            <a:chExt cx="5793" cy="3818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974" y="317"/>
              <a:ext cx="5559" cy="3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447" y="322"/>
              <a:ext cx="4814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1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Ребенок должен запомнить следующие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733" y="325"/>
              <a:ext cx="1045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правила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4228" y="543"/>
              <a:ext cx="174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1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760" y="759"/>
              <a:ext cx="13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974" y="919"/>
              <a:ext cx="3548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1. Не выходить на улицу без взрослых.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324" y="919"/>
              <a:ext cx="13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974" y="1079"/>
              <a:ext cx="4352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2. Не играть на тротуаре около проезжей части.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5096" y="1079"/>
              <a:ext cx="13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974" y="1239"/>
              <a:ext cx="4159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3. Переходить дорогу только по пешеходному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5317" y="1239"/>
              <a:ext cx="13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2992" y="1239"/>
              <a:ext cx="1191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переходу на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974" y="1399"/>
              <a:ext cx="2512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зеленый сигнал светофора.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3321" y="1399"/>
              <a:ext cx="13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974" y="1559"/>
              <a:ext cx="4821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4. Ездить на велосипеде в городе только там, где нет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974" y="1720"/>
              <a:ext cx="5684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автомобилей (на закрытых площадках и в других безопасных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974" y="1880"/>
              <a:ext cx="802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местах).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1669" y="1880"/>
              <a:ext cx="13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974" y="2040"/>
              <a:ext cx="5547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5. Маленькие дети должны кататься на велосипеде только в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974" y="2200"/>
              <a:ext cx="4085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присутствии взрослых; детям старшего возр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2914" y="2200"/>
              <a:ext cx="1148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аста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даже в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974" y="2360"/>
              <a:ext cx="5328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присутствии взрослых не следует ездить на велосипеде по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974" y="2520"/>
              <a:ext cx="5782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тротуару, так как они будут мешать пешеходам, могут наехать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974" y="2681"/>
              <a:ext cx="5518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на маленького ребенка, сбить пожилого человека, толкнуть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974" y="2841"/>
              <a:ext cx="194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коляску с малышом.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2773" y="2841"/>
              <a:ext cx="13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974" y="3001"/>
              <a:ext cx="5187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6. Быть внимательным, но не сверхосторожным и не тру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3445" y="3001"/>
              <a:ext cx="839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сливым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6547" y="3001"/>
              <a:ext cx="13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974" y="3161"/>
              <a:ext cx="4889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7. Хорошо знать все ориентиры в районе своего дома.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5619" y="3161"/>
              <a:ext cx="13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974" y="3321"/>
              <a:ext cx="5448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8. Ходить посередине тротуара, не приближаясь к кустам и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974" y="3482"/>
              <a:ext cx="3530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дверям, особенно заброшенных домов.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4302" y="3482"/>
              <a:ext cx="13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974" y="3642"/>
              <a:ext cx="579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9. Знать все безопасные места, где можно укрыться и получить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974" y="3802"/>
              <a:ext cx="849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помощь.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1713" y="3802"/>
              <a:ext cx="13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974" y="3963"/>
              <a:ext cx="3277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10. Не привлекать к себе внимание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2535" y="3961"/>
              <a:ext cx="1819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манерой поведения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3"/>
            <p:cNvSpPr>
              <a:spLocks noChangeArrowheads="1"/>
            </p:cNvSpPr>
            <p:nvPr/>
          </p:nvSpPr>
          <p:spPr bwMode="auto">
            <a:xfrm>
              <a:off x="5738" y="3985"/>
              <a:ext cx="9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01241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549</Words>
  <Application>Microsoft Office PowerPoint</Application>
  <PresentationFormat>Широкоэкранный</PresentationFormat>
  <Paragraphs>127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Times New Roman</vt:lpstr>
      <vt:lpstr>Тема Office</vt:lpstr>
      <vt:lpstr>«Правила дорожные детям знать положено»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Boss</dc:creator>
  <cp:lastModifiedBy>Boss</cp:lastModifiedBy>
  <cp:revision>5</cp:revision>
  <dcterms:created xsi:type="dcterms:W3CDTF">2024-01-13T03:28:57Z</dcterms:created>
  <dcterms:modified xsi:type="dcterms:W3CDTF">2024-01-13T07:29:03Z</dcterms:modified>
</cp:coreProperties>
</file>