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9" r:id="rId4"/>
    <p:sldId id="260" r:id="rId5"/>
    <p:sldId id="262" r:id="rId6"/>
    <p:sldId id="265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B752E3E-E157-4075-84AE-7F47E841D0C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1B9BB3D-2367-41DE-9138-26B573964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6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2E3E-E157-4075-84AE-7F47E841D0C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BB3D-2367-41DE-9138-26B573964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8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2E3E-E157-4075-84AE-7F47E841D0C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BB3D-2367-41DE-9138-26B573964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19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2E3E-E157-4075-84AE-7F47E841D0C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BB3D-2367-41DE-9138-26B57396472C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3875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2E3E-E157-4075-84AE-7F47E841D0C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BB3D-2367-41DE-9138-26B573964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665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2E3E-E157-4075-84AE-7F47E841D0C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BB3D-2367-41DE-9138-26B573964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03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2E3E-E157-4075-84AE-7F47E841D0C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BB3D-2367-41DE-9138-26B573964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83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2E3E-E157-4075-84AE-7F47E841D0C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BB3D-2367-41DE-9138-26B573964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45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2E3E-E157-4075-84AE-7F47E841D0C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BB3D-2367-41DE-9138-26B573964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67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2E3E-E157-4075-84AE-7F47E841D0C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BB3D-2367-41DE-9138-26B573964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2E3E-E157-4075-84AE-7F47E841D0C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BB3D-2367-41DE-9138-26B573964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52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2E3E-E157-4075-84AE-7F47E841D0C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BB3D-2367-41DE-9138-26B573964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0524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2E3E-E157-4075-84AE-7F47E841D0C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BB3D-2367-41DE-9138-26B573964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64886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2E3E-E157-4075-84AE-7F47E841D0C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BB3D-2367-41DE-9138-26B573964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4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2E3E-E157-4075-84AE-7F47E841D0C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BB3D-2367-41DE-9138-26B573964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78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2E3E-E157-4075-84AE-7F47E841D0C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BB3D-2367-41DE-9138-26B573964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7761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2E3E-E157-4075-84AE-7F47E841D0C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9BB3D-2367-41DE-9138-26B573964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6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52E3E-E157-4075-84AE-7F47E841D0C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9BB3D-2367-41DE-9138-26B5739647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90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720436"/>
            <a:ext cx="8791575" cy="3491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Практика использования иллюстраций в процессе всестороннего развития ребенка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342909" y="4821382"/>
            <a:ext cx="4336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Педагог-психолог: </a:t>
            </a:r>
            <a:r>
              <a:rPr lang="ru-RU" sz="2400" dirty="0" err="1" smtClean="0"/>
              <a:t>Галышева</a:t>
            </a:r>
            <a:r>
              <a:rPr lang="ru-RU" sz="2400" dirty="0" smtClean="0"/>
              <a:t> Кристина Андреевна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48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5" y="0"/>
            <a:ext cx="7869382" cy="6858000"/>
          </a:xfrm>
        </p:spPr>
      </p:pic>
      <p:sp>
        <p:nvSpPr>
          <p:cNvPr id="7" name="TextBox 6"/>
          <p:cNvSpPr txBox="1"/>
          <p:nvPr/>
        </p:nvSpPr>
        <p:spPr>
          <a:xfrm>
            <a:off x="0" y="401783"/>
            <a:ext cx="21197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Развивать произносительную, просодическую, лексико-грамматическую и коммуникативную стороны речи.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89126" y="401782"/>
            <a:ext cx="21197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Развивать познавательные процессы, пространственную ориентировку.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4181518"/>
            <a:ext cx="2119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Развивать воображение и эмоционально-волевую сферу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89125" y="2891227"/>
            <a:ext cx="2202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Развивать мелкую моторику и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графомоторные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навыки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8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68" y="708660"/>
            <a:ext cx="5079278" cy="2857093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728" y="3746587"/>
            <a:ext cx="5277015" cy="3001302"/>
          </a:xfr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327" y="3979718"/>
            <a:ext cx="3449782" cy="25873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099" y="708660"/>
            <a:ext cx="3367209" cy="25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8" y="702869"/>
            <a:ext cx="5278433" cy="29736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3" y="3676521"/>
            <a:ext cx="5243945" cy="302182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099" y="708660"/>
            <a:ext cx="3367209" cy="2527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436" y="4100945"/>
            <a:ext cx="3325091" cy="2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2" y="0"/>
            <a:ext cx="8063344" cy="6845284"/>
          </a:xfrm>
        </p:spPr>
      </p:pic>
    </p:spTree>
    <p:extLst>
      <p:ext uri="{BB962C8B-B14F-4D97-AF65-F5344CB8AC3E}">
        <p14:creationId xmlns:p14="http://schemas.microsoft.com/office/powerpoint/2010/main" val="42559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83" y="0"/>
            <a:ext cx="6373090" cy="6894878"/>
          </a:xfrm>
        </p:spPr>
      </p:pic>
    </p:spTree>
    <p:extLst>
      <p:ext uri="{BB962C8B-B14F-4D97-AF65-F5344CB8AC3E}">
        <p14:creationId xmlns:p14="http://schemas.microsoft.com/office/powerpoint/2010/main" val="27037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25236" y="1011382"/>
            <a:ext cx="10022175" cy="47798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7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 </a:t>
            </a:r>
            <a:endParaRPr lang="ru-R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455</TotalTime>
  <Words>38</Words>
  <Application>Microsoft Office PowerPoint</Application>
  <PresentationFormat>Произвольный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Контур</vt:lpstr>
      <vt:lpstr>  Практика использования иллюстраций в процессе всестороннего развития ребенка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использования книжных иллюстраций в процессе сопровождения детей с ОВЗ</dc:title>
  <dc:creator>167</dc:creator>
  <cp:lastModifiedBy>Кристина Колпакова</cp:lastModifiedBy>
  <cp:revision>32</cp:revision>
  <dcterms:created xsi:type="dcterms:W3CDTF">2022-08-23T02:06:22Z</dcterms:created>
  <dcterms:modified xsi:type="dcterms:W3CDTF">2023-12-01T07:05:15Z</dcterms:modified>
</cp:coreProperties>
</file>