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Решение об участии</c:v>
                </c:pt>
                <c:pt idx="1">
                  <c:v>Выбор темы</c:v>
                </c:pt>
                <c:pt idx="2">
                  <c:v>Участие в обсуждении создании атрибутов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</c:v>
                </c:pt>
                <c:pt idx="1">
                  <c:v>0.71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37344"/>
        <c:axId val="117738880"/>
      </c:barChart>
      <c:catAx>
        <c:axId val="117737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17738880"/>
        <c:crosses val="autoZero"/>
        <c:auto val="1"/>
        <c:lblAlgn val="ctr"/>
        <c:lblOffset val="100"/>
        <c:noMultiLvlLbl val="0"/>
      </c:catAx>
      <c:valAx>
        <c:axId val="1177388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7737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987BF-57CD-4FF3-8A85-4B744B4EDD66}" type="doc">
      <dgm:prSet loTypeId="urn:microsoft.com/office/officeart/2005/8/layout/cycle4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69C089-CC31-48F4-9BE8-3F5DF13BB17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Организовать экскурсию в ветеринарную клинику (на работу мамы Ани)</a:t>
          </a:r>
          <a:endParaRPr lang="ru-RU" sz="11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4B9CC33-A982-4101-89FD-B4C8CACC24A6}" type="parTrans" cxnId="{54369A85-2489-4015-9443-5516AB2BB5C6}">
      <dgm:prSet/>
      <dgm:spPr/>
      <dgm:t>
        <a:bodyPr/>
        <a:lstStyle/>
        <a:p>
          <a:endParaRPr lang="ru-RU"/>
        </a:p>
      </dgm:t>
    </dgm:pt>
    <dgm:pt modelId="{A7D27200-5A53-432C-B693-0FC1A3288F83}" type="sibTrans" cxnId="{54369A85-2489-4015-9443-5516AB2BB5C6}">
      <dgm:prSet/>
      <dgm:spPr/>
      <dgm:t>
        <a:bodyPr/>
        <a:lstStyle/>
        <a:p>
          <a:endParaRPr lang="ru-RU"/>
        </a:p>
      </dgm:t>
    </dgm:pt>
    <dgm:pt modelId="{3DE902CF-5F5F-447D-BA84-1475883988A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Промежуточный результат: некоторые атрибуты для сюжетно-ролевой игры «Ветеринарный врач»</a:t>
          </a:r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2535EB-FB77-4E9B-A893-EDDAF81FE72D}" type="parTrans" cxnId="{8DAC087F-1B29-4D97-8791-23C544A35CA8}">
      <dgm:prSet/>
      <dgm:spPr/>
      <dgm:t>
        <a:bodyPr/>
        <a:lstStyle/>
        <a:p>
          <a:endParaRPr lang="ru-RU"/>
        </a:p>
      </dgm:t>
    </dgm:pt>
    <dgm:pt modelId="{198539A6-7A94-47F8-9EC1-FCF7B15689D9}" type="sibTrans" cxnId="{8DAC087F-1B29-4D97-8791-23C544A35CA8}">
      <dgm:prSet/>
      <dgm:spPr/>
      <dgm:t>
        <a:bodyPr/>
        <a:lstStyle/>
        <a:p>
          <a:endParaRPr lang="ru-RU"/>
        </a:p>
      </dgm:t>
    </dgm:pt>
    <dgm:pt modelId="{3F770730-98C4-47DD-B24A-7D93C12A83E5}">
      <dgm:prSet phldrT="[Текст]" custT="1"/>
      <dgm:spPr/>
      <dgm:t>
        <a:bodyPr/>
        <a:lstStyle/>
        <a:p>
          <a:r>
            <a: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Просмотр видеофильма «Значимость профессий»</a:t>
          </a:r>
          <a:endParaRPr lang="ru-RU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6F711B0-860C-419D-8751-BCFC85689988}" type="parTrans" cxnId="{C49DA4F1-E9F9-4CE5-AF2A-DFF78DA5A050}">
      <dgm:prSet/>
      <dgm:spPr/>
      <dgm:t>
        <a:bodyPr/>
        <a:lstStyle/>
        <a:p>
          <a:endParaRPr lang="ru-RU"/>
        </a:p>
      </dgm:t>
    </dgm:pt>
    <dgm:pt modelId="{8AB81C46-D3A6-466F-89DD-94F84691FD13}" type="sibTrans" cxnId="{C49DA4F1-E9F9-4CE5-AF2A-DFF78DA5A050}">
      <dgm:prSet/>
      <dgm:spPr/>
      <dgm:t>
        <a:bodyPr/>
        <a:lstStyle/>
        <a:p>
          <a:endParaRPr lang="ru-RU"/>
        </a:p>
      </dgm:t>
    </dgm:pt>
    <dgm:pt modelId="{AD8C419C-EDA7-4850-AF26-A10000ABD6D8}">
      <dgm:prSet phldrT="[Текст]" custT="1"/>
      <dgm:spPr/>
      <dgm:t>
        <a:bodyPr/>
        <a:lstStyle/>
        <a:p>
          <a:endParaRPr lang="ru-RU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7F28BF6-5878-46B7-8AE5-9EEAF94FA2AD}" type="parTrans" cxnId="{18E2C8E9-83E3-4601-9994-6F548D80DA9C}">
      <dgm:prSet/>
      <dgm:spPr/>
      <dgm:t>
        <a:bodyPr/>
        <a:lstStyle/>
        <a:p>
          <a:endParaRPr lang="ru-RU"/>
        </a:p>
      </dgm:t>
    </dgm:pt>
    <dgm:pt modelId="{186E1EF2-EF43-428B-B192-F6DA7E6BC70D}" type="sibTrans" cxnId="{18E2C8E9-83E3-4601-9994-6F548D80DA9C}">
      <dgm:prSet/>
      <dgm:spPr/>
      <dgm:t>
        <a:bodyPr/>
        <a:lstStyle/>
        <a:p>
          <a:endParaRPr lang="ru-RU"/>
        </a:p>
      </dgm:t>
    </dgm:pt>
    <dgm:pt modelId="{E2B79976-FE8B-407D-9408-961BEEFA450D}">
      <dgm:prSet phldrT="[Текст]" custT="1"/>
      <dgm:spPr/>
      <dgm:t>
        <a:bodyPr/>
        <a:lstStyle/>
        <a:p>
          <a:r>
            <a: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Организовать просмотр видео о профессиях мам, записанных ими</a:t>
          </a:r>
          <a:endParaRPr lang="ru-RU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7473B2-FFDB-40D0-9515-9B27CBB16B03}" type="parTrans" cxnId="{4B3A5ED5-7F40-4F77-8378-E0D0F7923455}">
      <dgm:prSet/>
      <dgm:spPr/>
      <dgm:t>
        <a:bodyPr/>
        <a:lstStyle/>
        <a:p>
          <a:endParaRPr lang="ru-RU"/>
        </a:p>
      </dgm:t>
    </dgm:pt>
    <dgm:pt modelId="{BB078912-4279-4F6D-A5E2-9608FB20D60C}" type="sibTrans" cxnId="{4B3A5ED5-7F40-4F77-8378-E0D0F7923455}">
      <dgm:prSet/>
      <dgm:spPr/>
      <dgm:t>
        <a:bodyPr/>
        <a:lstStyle/>
        <a:p>
          <a:endParaRPr lang="ru-RU"/>
        </a:p>
      </dgm:t>
    </dgm:pt>
    <dgm:pt modelId="{2ACD531F-64B4-40CA-97E7-5BEB40A93C93}">
      <dgm:prSet phldrT="[Текст]" custT="1"/>
      <dgm:spPr/>
      <dgm:t>
        <a:bodyPr/>
        <a:lstStyle/>
        <a:p>
          <a:r>
            <a:rPr lang="ru-RU" sz="12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Промежуточный результат: информация для составления фотоальбома  «Профессии наших мам». Дети замотивированы на дальнейшую деятельность. </a:t>
          </a:r>
          <a:endParaRPr lang="ru-RU" sz="12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BD92D3-F50D-4E1E-8539-E04158BA0162}" type="parTrans" cxnId="{95D318E4-0C43-43FB-A90F-0467304D3F33}">
      <dgm:prSet/>
      <dgm:spPr/>
      <dgm:t>
        <a:bodyPr/>
        <a:lstStyle/>
        <a:p>
          <a:endParaRPr lang="ru-RU"/>
        </a:p>
      </dgm:t>
    </dgm:pt>
    <dgm:pt modelId="{F2EFF447-1B97-4180-8CFC-13452454FDBD}" type="sibTrans" cxnId="{95D318E4-0C43-43FB-A90F-0467304D3F33}">
      <dgm:prSet/>
      <dgm:spPr/>
      <dgm:t>
        <a:bodyPr/>
        <a:lstStyle/>
        <a:p>
          <a:endParaRPr lang="ru-RU"/>
        </a:p>
      </dgm:t>
    </dgm:pt>
    <dgm:pt modelId="{1CC07E4E-4B29-489D-832E-9F6560B05533}">
      <dgm:prSet phldrT="[Текст]" custT="1"/>
      <dgm:spPr/>
      <dgm:t>
        <a:bodyPr/>
        <a:lstStyle/>
        <a:p>
          <a:r>
            <a: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Организовать сюжетно-ролевую игру «Ветеринарный врач»</a:t>
          </a:r>
          <a:endParaRPr lang="ru-RU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9D2DA69-3071-4897-8D10-E7C463F456FE}" type="parTrans" cxnId="{0836D64A-1B27-4894-A004-531C5DC63DEF}">
      <dgm:prSet/>
      <dgm:spPr/>
      <dgm:t>
        <a:bodyPr/>
        <a:lstStyle/>
        <a:p>
          <a:endParaRPr lang="ru-RU"/>
        </a:p>
      </dgm:t>
    </dgm:pt>
    <dgm:pt modelId="{A1A64032-8C6C-4823-9658-795FC03FC592}" type="sibTrans" cxnId="{0836D64A-1B27-4894-A004-531C5DC63DEF}">
      <dgm:prSet/>
      <dgm:spPr/>
      <dgm:t>
        <a:bodyPr/>
        <a:lstStyle/>
        <a:p>
          <a:endParaRPr lang="ru-RU"/>
        </a:p>
      </dgm:t>
    </dgm:pt>
    <dgm:pt modelId="{1ADAD78E-9419-43F5-A3B4-1295F60AE266}">
      <dgm:prSet phldrT="[Текст]" custT="1"/>
      <dgm:spPr/>
      <dgm:t>
        <a:bodyPr anchor="b"/>
        <a:lstStyle/>
        <a:p>
          <a:pPr marL="0" marR="0" indent="-45720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Промежуточный результат: атрибуты и оборудование для сюжетно-ролевой игры. Дети замотивированы на дальнейшую деятельность. </a:t>
          </a:r>
          <a:endParaRPr lang="ru-RU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9F540BD-0244-4908-8B1E-7E34AF02864E}" type="sibTrans" cxnId="{A7D5DD77-C7D4-47B3-853A-9397B12E2DEA}">
      <dgm:prSet/>
      <dgm:spPr/>
      <dgm:t>
        <a:bodyPr/>
        <a:lstStyle/>
        <a:p>
          <a:endParaRPr lang="ru-RU"/>
        </a:p>
      </dgm:t>
    </dgm:pt>
    <dgm:pt modelId="{D41E9712-A946-4BCE-A5E4-872A730FC1B8}" type="parTrans" cxnId="{A7D5DD77-C7D4-47B3-853A-9397B12E2DEA}">
      <dgm:prSet/>
      <dgm:spPr/>
      <dgm:t>
        <a:bodyPr/>
        <a:lstStyle/>
        <a:p>
          <a:endParaRPr lang="ru-RU"/>
        </a:p>
      </dgm:t>
    </dgm:pt>
    <dgm:pt modelId="{D65C955C-D7F2-4002-8FBC-B930037D92A8}">
      <dgm:prSet custT="1"/>
      <dgm:spPr/>
      <dgm:t>
        <a:bodyPr/>
        <a:lstStyle/>
        <a:p>
          <a:endParaRPr lang="ru-RU"/>
        </a:p>
      </dgm:t>
    </dgm:pt>
    <dgm:pt modelId="{BCE429E3-DCEF-417E-BD67-E9D55E822CC5}" type="parTrans" cxnId="{354C4D56-9531-4F28-9908-282A317E8A48}">
      <dgm:prSet/>
      <dgm:spPr/>
      <dgm:t>
        <a:bodyPr/>
        <a:lstStyle/>
        <a:p>
          <a:endParaRPr lang="ru-RU"/>
        </a:p>
      </dgm:t>
    </dgm:pt>
    <dgm:pt modelId="{B35793A6-6F9A-4BD6-BCA7-60A41A332E56}" type="sibTrans" cxnId="{354C4D56-9531-4F28-9908-282A317E8A48}">
      <dgm:prSet/>
      <dgm:spPr/>
      <dgm:t>
        <a:bodyPr/>
        <a:lstStyle/>
        <a:p>
          <a:endParaRPr lang="ru-RU"/>
        </a:p>
      </dgm:t>
    </dgm:pt>
    <dgm:pt modelId="{F17F4FBC-F97A-459D-AC0A-38059F73022F}">
      <dgm:prSet custT="1"/>
      <dgm:spPr/>
      <dgm:t>
        <a:bodyPr/>
        <a:lstStyle/>
        <a:p>
          <a:endParaRPr lang="ru-RU" sz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0E18DC-DC85-4957-8BBE-FA0E8DA9BEF1}" type="parTrans" cxnId="{7F61A5D7-BAE3-4811-9CF7-9C174722BA2A}">
      <dgm:prSet/>
      <dgm:spPr/>
      <dgm:t>
        <a:bodyPr/>
        <a:lstStyle/>
        <a:p>
          <a:endParaRPr lang="ru-RU"/>
        </a:p>
      </dgm:t>
    </dgm:pt>
    <dgm:pt modelId="{FCEF1600-156D-4AF7-9FF2-3A4F87FF4D1A}" type="sibTrans" cxnId="{7F61A5D7-BAE3-4811-9CF7-9C174722BA2A}">
      <dgm:prSet/>
      <dgm:spPr/>
      <dgm:t>
        <a:bodyPr/>
        <a:lstStyle/>
        <a:p>
          <a:endParaRPr lang="ru-RU"/>
        </a:p>
      </dgm:t>
    </dgm:pt>
    <dgm:pt modelId="{E786FF05-44FF-4083-A846-E07A86775348}">
      <dgm:prSet custT="1"/>
      <dgm:spPr/>
      <dgm:t>
        <a:bodyPr/>
        <a:lstStyle/>
        <a:p>
          <a:r>
            <a: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Промежуточный результат: дети </a:t>
          </a:r>
          <a:r>
            <a: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замотивированы на дальнейшую деятельность. </a:t>
          </a:r>
          <a:endParaRPr lang="ru-RU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E794F7B-D31C-415E-AC37-D66E4FD01A0E}" type="sibTrans" cxnId="{75E959BC-4374-411A-A6FD-B15EC780B3F6}">
      <dgm:prSet/>
      <dgm:spPr/>
      <dgm:t>
        <a:bodyPr/>
        <a:lstStyle/>
        <a:p>
          <a:endParaRPr lang="ru-RU"/>
        </a:p>
      </dgm:t>
    </dgm:pt>
    <dgm:pt modelId="{137A5DBB-DBE2-4B73-90AF-47C5033056D7}" type="parTrans" cxnId="{75E959BC-4374-411A-A6FD-B15EC780B3F6}">
      <dgm:prSet/>
      <dgm:spPr/>
      <dgm:t>
        <a:bodyPr/>
        <a:lstStyle/>
        <a:p>
          <a:endParaRPr lang="ru-RU"/>
        </a:p>
      </dgm:t>
    </dgm:pt>
    <dgm:pt modelId="{CABE851C-971C-4A97-8E22-AF205BD26C50}" type="pres">
      <dgm:prSet presAssocID="{06B987BF-57CD-4FF3-8A85-4B744B4EDD6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7D6C78-0016-4474-9773-A77828C27CDD}" type="pres">
      <dgm:prSet presAssocID="{06B987BF-57CD-4FF3-8A85-4B744B4EDD66}" presName="children" presStyleCnt="0"/>
      <dgm:spPr/>
      <dgm:t>
        <a:bodyPr/>
        <a:lstStyle/>
        <a:p>
          <a:endParaRPr lang="ru-RU"/>
        </a:p>
      </dgm:t>
    </dgm:pt>
    <dgm:pt modelId="{7DDE2CB5-91C4-4480-BF3F-654D91C60198}" type="pres">
      <dgm:prSet presAssocID="{06B987BF-57CD-4FF3-8A85-4B744B4EDD66}" presName="child1group" presStyleCnt="0"/>
      <dgm:spPr/>
      <dgm:t>
        <a:bodyPr/>
        <a:lstStyle/>
        <a:p>
          <a:endParaRPr lang="ru-RU"/>
        </a:p>
      </dgm:t>
    </dgm:pt>
    <dgm:pt modelId="{19DD31A8-3E7B-416B-86AD-12F58D32B260}" type="pres">
      <dgm:prSet presAssocID="{06B987BF-57CD-4FF3-8A85-4B744B4EDD66}" presName="child1" presStyleLbl="bgAcc1" presStyleIdx="0" presStyleCnt="4" custScaleX="136240" custLinFactNeighborX="-20043" custLinFactNeighborY="-1164"/>
      <dgm:spPr/>
      <dgm:t>
        <a:bodyPr/>
        <a:lstStyle/>
        <a:p>
          <a:endParaRPr lang="ru-RU"/>
        </a:p>
      </dgm:t>
    </dgm:pt>
    <dgm:pt modelId="{F3474C2F-6743-40A2-ACF7-4FF31943F421}" type="pres">
      <dgm:prSet presAssocID="{06B987BF-57CD-4FF3-8A85-4B744B4EDD6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1CBF0-E16F-4672-BFD5-01DAB6E379DF}" type="pres">
      <dgm:prSet presAssocID="{06B987BF-57CD-4FF3-8A85-4B744B4EDD66}" presName="child2group" presStyleCnt="0"/>
      <dgm:spPr/>
      <dgm:t>
        <a:bodyPr/>
        <a:lstStyle/>
        <a:p>
          <a:endParaRPr lang="ru-RU"/>
        </a:p>
      </dgm:t>
    </dgm:pt>
    <dgm:pt modelId="{3BBDACA1-8369-48AC-B440-6D2036E48215}" type="pres">
      <dgm:prSet presAssocID="{06B987BF-57CD-4FF3-8A85-4B744B4EDD66}" presName="child2" presStyleLbl="bgAcc1" presStyleIdx="1" presStyleCnt="4" custScaleX="112676" custLinFactNeighborX="16162" custLinFactNeighborY="1066"/>
      <dgm:spPr/>
      <dgm:t>
        <a:bodyPr/>
        <a:lstStyle/>
        <a:p>
          <a:endParaRPr lang="ru-RU"/>
        </a:p>
      </dgm:t>
    </dgm:pt>
    <dgm:pt modelId="{17CB5F20-6A6A-4B11-8B6C-BEA23516F738}" type="pres">
      <dgm:prSet presAssocID="{06B987BF-57CD-4FF3-8A85-4B744B4EDD6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3F8DC-EE65-4EB4-88A6-CC1B724FDA76}" type="pres">
      <dgm:prSet presAssocID="{06B987BF-57CD-4FF3-8A85-4B744B4EDD66}" presName="child3group" presStyleCnt="0"/>
      <dgm:spPr/>
      <dgm:t>
        <a:bodyPr/>
        <a:lstStyle/>
        <a:p>
          <a:endParaRPr lang="ru-RU"/>
        </a:p>
      </dgm:t>
    </dgm:pt>
    <dgm:pt modelId="{ADAEE592-290C-4FDE-8189-C20B15427840}" type="pres">
      <dgm:prSet presAssocID="{06B987BF-57CD-4FF3-8A85-4B744B4EDD66}" presName="child3" presStyleLbl="bgAcc1" presStyleIdx="2" presStyleCnt="4" custScaleX="137304" custScaleY="154146" custLinFactNeighborX="24125" custLinFactNeighborY="-1780"/>
      <dgm:spPr/>
      <dgm:t>
        <a:bodyPr/>
        <a:lstStyle/>
        <a:p>
          <a:endParaRPr lang="ru-RU"/>
        </a:p>
      </dgm:t>
    </dgm:pt>
    <dgm:pt modelId="{4E178D61-1914-4F42-868A-DEE21872D063}" type="pres">
      <dgm:prSet presAssocID="{06B987BF-57CD-4FF3-8A85-4B744B4EDD6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6F60F-3967-4254-9E1A-D5D56CDAA19F}" type="pres">
      <dgm:prSet presAssocID="{06B987BF-57CD-4FF3-8A85-4B744B4EDD66}" presName="child4group" presStyleCnt="0"/>
      <dgm:spPr/>
      <dgm:t>
        <a:bodyPr/>
        <a:lstStyle/>
        <a:p>
          <a:endParaRPr lang="ru-RU"/>
        </a:p>
      </dgm:t>
    </dgm:pt>
    <dgm:pt modelId="{EB05F726-F048-429F-BB2B-9BC90A5E97EA}" type="pres">
      <dgm:prSet presAssocID="{06B987BF-57CD-4FF3-8A85-4B744B4EDD66}" presName="child4" presStyleLbl="bgAcc1" presStyleIdx="3" presStyleCnt="4" custScaleX="119264" custScaleY="132594" custLinFactNeighborX="-21175" custLinFactNeighborY="2229"/>
      <dgm:spPr/>
      <dgm:t>
        <a:bodyPr/>
        <a:lstStyle/>
        <a:p>
          <a:endParaRPr lang="ru-RU"/>
        </a:p>
      </dgm:t>
    </dgm:pt>
    <dgm:pt modelId="{9441D672-370A-4C1D-8DE5-F0B082539F36}" type="pres">
      <dgm:prSet presAssocID="{06B987BF-57CD-4FF3-8A85-4B744B4EDD6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D0D45-49CF-444D-A69D-70D43E084AB7}" type="pres">
      <dgm:prSet presAssocID="{06B987BF-57CD-4FF3-8A85-4B744B4EDD66}" presName="childPlaceholder" presStyleCnt="0"/>
      <dgm:spPr/>
      <dgm:t>
        <a:bodyPr/>
        <a:lstStyle/>
        <a:p>
          <a:endParaRPr lang="ru-RU"/>
        </a:p>
      </dgm:t>
    </dgm:pt>
    <dgm:pt modelId="{E18426BB-617F-4B83-B3B3-2427152F80C2}" type="pres">
      <dgm:prSet presAssocID="{06B987BF-57CD-4FF3-8A85-4B744B4EDD66}" presName="circle" presStyleCnt="0"/>
      <dgm:spPr/>
      <dgm:t>
        <a:bodyPr/>
        <a:lstStyle/>
        <a:p>
          <a:endParaRPr lang="ru-RU"/>
        </a:p>
      </dgm:t>
    </dgm:pt>
    <dgm:pt modelId="{E3A4BC78-F2C5-4B4C-BEB8-A56FDA549FBF}" type="pres">
      <dgm:prSet presAssocID="{06B987BF-57CD-4FF3-8A85-4B744B4EDD6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EDB87-6FDF-4844-A39D-C7252738A781}" type="pres">
      <dgm:prSet presAssocID="{06B987BF-57CD-4FF3-8A85-4B744B4EDD66}" presName="quadrant2" presStyleLbl="node1" presStyleIdx="1" presStyleCnt="4" custLinFactNeighborX="-1805" custLinFactNeighborY="-12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7716E-C19C-41A1-AB5C-545773A7A8F9}" type="pres">
      <dgm:prSet presAssocID="{06B987BF-57CD-4FF3-8A85-4B744B4EDD6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44EBC-C379-4F39-AEAF-096DD2C189D6}" type="pres">
      <dgm:prSet presAssocID="{06B987BF-57CD-4FF3-8A85-4B744B4EDD6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2B9C6-2140-4BD8-A17A-771D4A31F7F6}" type="pres">
      <dgm:prSet presAssocID="{06B987BF-57CD-4FF3-8A85-4B744B4EDD66}" presName="quadrantPlaceholder" presStyleCnt="0"/>
      <dgm:spPr/>
      <dgm:t>
        <a:bodyPr/>
        <a:lstStyle/>
        <a:p>
          <a:endParaRPr lang="ru-RU"/>
        </a:p>
      </dgm:t>
    </dgm:pt>
    <dgm:pt modelId="{F78F07B7-6358-4CF3-9A5E-E6C16760F0B7}" type="pres">
      <dgm:prSet presAssocID="{06B987BF-57CD-4FF3-8A85-4B744B4EDD66}" presName="center1" presStyleLbl="fgShp" presStyleIdx="0" presStyleCnt="2"/>
      <dgm:spPr/>
      <dgm:t>
        <a:bodyPr/>
        <a:lstStyle/>
        <a:p>
          <a:endParaRPr lang="ru-RU"/>
        </a:p>
      </dgm:t>
    </dgm:pt>
    <dgm:pt modelId="{370E3912-75F9-48BF-820A-2F398C479996}" type="pres">
      <dgm:prSet presAssocID="{06B987BF-57CD-4FF3-8A85-4B744B4EDD66}" presName="center2" presStyleLbl="fgShp" presStyleIdx="1" presStyleCnt="2"/>
      <dgm:spPr/>
      <dgm:t>
        <a:bodyPr/>
        <a:lstStyle/>
        <a:p>
          <a:endParaRPr lang="ru-RU"/>
        </a:p>
      </dgm:t>
    </dgm:pt>
  </dgm:ptLst>
  <dgm:cxnLst>
    <dgm:cxn modelId="{54369A85-2489-4015-9443-5516AB2BB5C6}" srcId="{06B987BF-57CD-4FF3-8A85-4B744B4EDD66}" destId="{1569C089-CC31-48F4-9BE8-3F5DF13BB173}" srcOrd="0" destOrd="0" parTransId="{A4B9CC33-A982-4101-89FD-B4C8CACC24A6}" sibTransId="{A7D27200-5A53-432C-B693-0FC1A3288F83}"/>
    <dgm:cxn modelId="{8DAC087F-1B29-4D97-8791-23C544A35CA8}" srcId="{1569C089-CC31-48F4-9BE8-3F5DF13BB173}" destId="{3DE902CF-5F5F-447D-BA84-1475883988A0}" srcOrd="0" destOrd="0" parTransId="{372535EB-FB77-4E9B-A893-EDDAF81FE72D}" sibTransId="{198539A6-7A94-47F8-9EC1-FCF7B15689D9}"/>
    <dgm:cxn modelId="{ED8B434D-7EEA-4373-8472-DC7D1E4289D4}" type="presOf" srcId="{3DE902CF-5F5F-447D-BA84-1475883988A0}" destId="{19DD31A8-3E7B-416B-86AD-12F58D32B260}" srcOrd="0" destOrd="0" presId="urn:microsoft.com/office/officeart/2005/8/layout/cycle4"/>
    <dgm:cxn modelId="{D5B513D4-169A-4A1D-ACBC-7670CB774276}" type="presOf" srcId="{1ADAD78E-9419-43F5-A3B4-1295F60AE266}" destId="{9441D672-370A-4C1D-8DE5-F0B082539F36}" srcOrd="1" destOrd="0" presId="urn:microsoft.com/office/officeart/2005/8/layout/cycle4"/>
    <dgm:cxn modelId="{AAE81038-7494-4CD8-AE2E-0924ABEF3444}" type="presOf" srcId="{2ACD531F-64B4-40CA-97E7-5BEB40A93C93}" destId="{4E178D61-1914-4F42-868A-DEE21872D063}" srcOrd="1" destOrd="0" presId="urn:microsoft.com/office/officeart/2005/8/layout/cycle4"/>
    <dgm:cxn modelId="{D49DB699-525B-4B85-B52A-A3A82D4CCB69}" type="presOf" srcId="{1CC07E4E-4B29-489D-832E-9F6560B05533}" destId="{09944EBC-C379-4F39-AEAF-096DD2C189D6}" srcOrd="0" destOrd="0" presId="urn:microsoft.com/office/officeart/2005/8/layout/cycle4"/>
    <dgm:cxn modelId="{42B03273-468C-4C29-9A2B-CC8180947F2B}" type="presOf" srcId="{06B987BF-57CD-4FF3-8A85-4B744B4EDD66}" destId="{CABE851C-971C-4A97-8E22-AF205BD26C50}" srcOrd="0" destOrd="0" presId="urn:microsoft.com/office/officeart/2005/8/layout/cycle4"/>
    <dgm:cxn modelId="{07708D66-EBC7-4CE9-8723-5D57F2A3F24D}" type="presOf" srcId="{AD8C419C-EDA7-4850-AF26-A10000ABD6D8}" destId="{17CB5F20-6A6A-4B11-8B6C-BEA23516F738}" srcOrd="1" destOrd="0" presId="urn:microsoft.com/office/officeart/2005/8/layout/cycle4"/>
    <dgm:cxn modelId="{354C4D56-9531-4F28-9908-282A317E8A48}" srcId="{06B987BF-57CD-4FF3-8A85-4B744B4EDD66}" destId="{D65C955C-D7F2-4002-8FBC-B930037D92A8}" srcOrd="4" destOrd="0" parTransId="{BCE429E3-DCEF-417E-BD67-E9D55E822CC5}" sibTransId="{B35793A6-6F9A-4BD6-BCA7-60A41A332E56}"/>
    <dgm:cxn modelId="{95D318E4-0C43-43FB-A90F-0467304D3F33}" srcId="{E2B79976-FE8B-407D-9408-961BEEFA450D}" destId="{2ACD531F-64B4-40CA-97E7-5BEB40A93C93}" srcOrd="0" destOrd="0" parTransId="{E4BD92D3-F50D-4E1E-8539-E04158BA0162}" sibTransId="{F2EFF447-1B97-4180-8CFC-13452454FDBD}"/>
    <dgm:cxn modelId="{C49DA4F1-E9F9-4CE5-AF2A-DFF78DA5A050}" srcId="{06B987BF-57CD-4FF3-8A85-4B744B4EDD66}" destId="{3F770730-98C4-47DD-B24A-7D93C12A83E5}" srcOrd="1" destOrd="0" parTransId="{16F711B0-860C-419D-8751-BCFC85689988}" sibTransId="{8AB81C46-D3A6-466F-89DD-94F84691FD13}"/>
    <dgm:cxn modelId="{0836D64A-1B27-4894-A004-531C5DC63DEF}" srcId="{06B987BF-57CD-4FF3-8A85-4B744B4EDD66}" destId="{1CC07E4E-4B29-489D-832E-9F6560B05533}" srcOrd="3" destOrd="0" parTransId="{89D2DA69-3071-4897-8D10-E7C463F456FE}" sibTransId="{A1A64032-8C6C-4823-9658-795FC03FC592}"/>
    <dgm:cxn modelId="{AFA58FD1-71F0-40ED-83B7-158F92EBBFAC}" type="presOf" srcId="{3F770730-98C4-47DD-B24A-7D93C12A83E5}" destId="{C88EDB87-6FDF-4844-A39D-C7252738A781}" srcOrd="0" destOrd="0" presId="urn:microsoft.com/office/officeart/2005/8/layout/cycle4"/>
    <dgm:cxn modelId="{AA9724AC-4BDD-49A6-9C51-F964785460D6}" type="presOf" srcId="{E786FF05-44FF-4083-A846-E07A86775348}" destId="{3BBDACA1-8369-48AC-B440-6D2036E48215}" srcOrd="0" destOrd="1" presId="urn:microsoft.com/office/officeart/2005/8/layout/cycle4"/>
    <dgm:cxn modelId="{75A2B13F-9F6B-4377-A462-94E7944FA9C5}" type="presOf" srcId="{E786FF05-44FF-4083-A846-E07A86775348}" destId="{17CB5F20-6A6A-4B11-8B6C-BEA23516F738}" srcOrd="1" destOrd="1" presId="urn:microsoft.com/office/officeart/2005/8/layout/cycle4"/>
    <dgm:cxn modelId="{839CD4FA-F9DE-4525-B4B6-8FC99CB10C00}" type="presOf" srcId="{F17F4FBC-F97A-459D-AC0A-38059F73022F}" destId="{ADAEE592-290C-4FDE-8189-C20B15427840}" srcOrd="0" destOrd="1" presId="urn:microsoft.com/office/officeart/2005/8/layout/cycle4"/>
    <dgm:cxn modelId="{05160E03-CF30-4EC4-B2BA-D54B7EF00760}" type="presOf" srcId="{E2B79976-FE8B-407D-9408-961BEEFA450D}" destId="{CAD7716E-C19C-41A1-AB5C-545773A7A8F9}" srcOrd="0" destOrd="0" presId="urn:microsoft.com/office/officeart/2005/8/layout/cycle4"/>
    <dgm:cxn modelId="{18E2C8E9-83E3-4601-9994-6F548D80DA9C}" srcId="{3F770730-98C4-47DD-B24A-7D93C12A83E5}" destId="{AD8C419C-EDA7-4850-AF26-A10000ABD6D8}" srcOrd="0" destOrd="0" parTransId="{47F28BF6-5878-46B7-8AE5-9EEAF94FA2AD}" sibTransId="{186E1EF2-EF43-428B-B192-F6DA7E6BC70D}"/>
    <dgm:cxn modelId="{ADD49EBC-D846-49E1-AD68-159D0C9B4DDA}" type="presOf" srcId="{1569C089-CC31-48F4-9BE8-3F5DF13BB173}" destId="{E3A4BC78-F2C5-4B4C-BEB8-A56FDA549FBF}" srcOrd="0" destOrd="0" presId="urn:microsoft.com/office/officeart/2005/8/layout/cycle4"/>
    <dgm:cxn modelId="{4B3A5ED5-7F40-4F77-8378-E0D0F7923455}" srcId="{06B987BF-57CD-4FF3-8A85-4B744B4EDD66}" destId="{E2B79976-FE8B-407D-9408-961BEEFA450D}" srcOrd="2" destOrd="0" parTransId="{D47473B2-FFDB-40D0-9515-9B27CBB16B03}" sibTransId="{BB078912-4279-4F6D-A5E2-9608FB20D60C}"/>
    <dgm:cxn modelId="{DE8E7E50-001A-49F7-876B-B840434A87EB}" type="presOf" srcId="{3DE902CF-5F5F-447D-BA84-1475883988A0}" destId="{F3474C2F-6743-40A2-ACF7-4FF31943F421}" srcOrd="1" destOrd="0" presId="urn:microsoft.com/office/officeart/2005/8/layout/cycle4"/>
    <dgm:cxn modelId="{7F61A5D7-BAE3-4811-9CF7-9C174722BA2A}" srcId="{E2B79976-FE8B-407D-9408-961BEEFA450D}" destId="{F17F4FBC-F97A-459D-AC0A-38059F73022F}" srcOrd="1" destOrd="0" parTransId="{460E18DC-DC85-4957-8BBE-FA0E8DA9BEF1}" sibTransId="{FCEF1600-156D-4AF7-9FF2-3A4F87FF4D1A}"/>
    <dgm:cxn modelId="{4C65DCA2-28B6-4A82-B0EC-DB10917D87AA}" type="presOf" srcId="{2ACD531F-64B4-40CA-97E7-5BEB40A93C93}" destId="{ADAEE592-290C-4FDE-8189-C20B15427840}" srcOrd="0" destOrd="0" presId="urn:microsoft.com/office/officeart/2005/8/layout/cycle4"/>
    <dgm:cxn modelId="{73E9C771-00B9-4CD7-9F00-6853C20579D7}" type="presOf" srcId="{AD8C419C-EDA7-4850-AF26-A10000ABD6D8}" destId="{3BBDACA1-8369-48AC-B440-6D2036E48215}" srcOrd="0" destOrd="0" presId="urn:microsoft.com/office/officeart/2005/8/layout/cycle4"/>
    <dgm:cxn modelId="{37429F86-D08A-4BC5-8837-D4520CD77994}" type="presOf" srcId="{F17F4FBC-F97A-459D-AC0A-38059F73022F}" destId="{4E178D61-1914-4F42-868A-DEE21872D063}" srcOrd="1" destOrd="1" presId="urn:microsoft.com/office/officeart/2005/8/layout/cycle4"/>
    <dgm:cxn modelId="{4A0BC4A3-3D94-423D-BE7C-D4F82B6DEE28}" type="presOf" srcId="{1ADAD78E-9419-43F5-A3B4-1295F60AE266}" destId="{EB05F726-F048-429F-BB2B-9BC90A5E97EA}" srcOrd="0" destOrd="0" presId="urn:microsoft.com/office/officeart/2005/8/layout/cycle4"/>
    <dgm:cxn modelId="{A7D5DD77-C7D4-47B3-853A-9397B12E2DEA}" srcId="{1CC07E4E-4B29-489D-832E-9F6560B05533}" destId="{1ADAD78E-9419-43F5-A3B4-1295F60AE266}" srcOrd="0" destOrd="0" parTransId="{D41E9712-A946-4BCE-A5E4-872A730FC1B8}" sibTransId="{99F540BD-0244-4908-8B1E-7E34AF02864E}"/>
    <dgm:cxn modelId="{75E959BC-4374-411A-A6FD-B15EC780B3F6}" srcId="{3F770730-98C4-47DD-B24A-7D93C12A83E5}" destId="{E786FF05-44FF-4083-A846-E07A86775348}" srcOrd="1" destOrd="0" parTransId="{137A5DBB-DBE2-4B73-90AF-47C5033056D7}" sibTransId="{9E794F7B-D31C-415E-AC37-D66E4FD01A0E}"/>
    <dgm:cxn modelId="{588119A3-4E73-4ADB-98D1-26CFAC426519}" type="presParOf" srcId="{CABE851C-971C-4A97-8E22-AF205BD26C50}" destId="{577D6C78-0016-4474-9773-A77828C27CDD}" srcOrd="0" destOrd="0" presId="urn:microsoft.com/office/officeart/2005/8/layout/cycle4"/>
    <dgm:cxn modelId="{8297DADD-0F30-441E-B1EE-C97DF3C8141D}" type="presParOf" srcId="{577D6C78-0016-4474-9773-A77828C27CDD}" destId="{7DDE2CB5-91C4-4480-BF3F-654D91C60198}" srcOrd="0" destOrd="0" presId="urn:microsoft.com/office/officeart/2005/8/layout/cycle4"/>
    <dgm:cxn modelId="{512025DD-F74B-40A7-8834-416C7A99A6F0}" type="presParOf" srcId="{7DDE2CB5-91C4-4480-BF3F-654D91C60198}" destId="{19DD31A8-3E7B-416B-86AD-12F58D32B260}" srcOrd="0" destOrd="0" presId="urn:microsoft.com/office/officeart/2005/8/layout/cycle4"/>
    <dgm:cxn modelId="{08FA7C2A-3C8F-4029-AA52-20B48F6D9F0A}" type="presParOf" srcId="{7DDE2CB5-91C4-4480-BF3F-654D91C60198}" destId="{F3474C2F-6743-40A2-ACF7-4FF31943F421}" srcOrd="1" destOrd="0" presId="urn:microsoft.com/office/officeart/2005/8/layout/cycle4"/>
    <dgm:cxn modelId="{34576E24-C702-43F2-A2C6-1126EA706A30}" type="presParOf" srcId="{577D6C78-0016-4474-9773-A77828C27CDD}" destId="{09F1CBF0-E16F-4672-BFD5-01DAB6E379DF}" srcOrd="1" destOrd="0" presId="urn:microsoft.com/office/officeart/2005/8/layout/cycle4"/>
    <dgm:cxn modelId="{4C92D721-A72E-4ED6-BAC3-2AC127BDF1EA}" type="presParOf" srcId="{09F1CBF0-E16F-4672-BFD5-01DAB6E379DF}" destId="{3BBDACA1-8369-48AC-B440-6D2036E48215}" srcOrd="0" destOrd="0" presId="urn:microsoft.com/office/officeart/2005/8/layout/cycle4"/>
    <dgm:cxn modelId="{5A34D2DE-A0FE-4246-A78A-F9124739D02E}" type="presParOf" srcId="{09F1CBF0-E16F-4672-BFD5-01DAB6E379DF}" destId="{17CB5F20-6A6A-4B11-8B6C-BEA23516F738}" srcOrd="1" destOrd="0" presId="urn:microsoft.com/office/officeart/2005/8/layout/cycle4"/>
    <dgm:cxn modelId="{14DE6FC3-FAA8-40F2-9556-937C4CECA5D6}" type="presParOf" srcId="{577D6C78-0016-4474-9773-A77828C27CDD}" destId="{F283F8DC-EE65-4EB4-88A6-CC1B724FDA76}" srcOrd="2" destOrd="0" presId="urn:microsoft.com/office/officeart/2005/8/layout/cycle4"/>
    <dgm:cxn modelId="{571CEB32-7D7D-4E23-895A-71852EC9C3BB}" type="presParOf" srcId="{F283F8DC-EE65-4EB4-88A6-CC1B724FDA76}" destId="{ADAEE592-290C-4FDE-8189-C20B15427840}" srcOrd="0" destOrd="0" presId="urn:microsoft.com/office/officeart/2005/8/layout/cycle4"/>
    <dgm:cxn modelId="{011ED37A-97C6-402C-8C43-97ACCC3D4445}" type="presParOf" srcId="{F283F8DC-EE65-4EB4-88A6-CC1B724FDA76}" destId="{4E178D61-1914-4F42-868A-DEE21872D063}" srcOrd="1" destOrd="0" presId="urn:microsoft.com/office/officeart/2005/8/layout/cycle4"/>
    <dgm:cxn modelId="{DC4269C4-17DF-4E0C-A95B-EFF70D4CC393}" type="presParOf" srcId="{577D6C78-0016-4474-9773-A77828C27CDD}" destId="{0166F60F-3967-4254-9E1A-D5D56CDAA19F}" srcOrd="3" destOrd="0" presId="urn:microsoft.com/office/officeart/2005/8/layout/cycle4"/>
    <dgm:cxn modelId="{A374A5C9-3580-4BF4-B5A0-0A627F348892}" type="presParOf" srcId="{0166F60F-3967-4254-9E1A-D5D56CDAA19F}" destId="{EB05F726-F048-429F-BB2B-9BC90A5E97EA}" srcOrd="0" destOrd="0" presId="urn:microsoft.com/office/officeart/2005/8/layout/cycle4"/>
    <dgm:cxn modelId="{1AB1C169-3EE6-45AB-BC76-2B7FEFE95DFB}" type="presParOf" srcId="{0166F60F-3967-4254-9E1A-D5D56CDAA19F}" destId="{9441D672-370A-4C1D-8DE5-F0B082539F36}" srcOrd="1" destOrd="0" presId="urn:microsoft.com/office/officeart/2005/8/layout/cycle4"/>
    <dgm:cxn modelId="{712DC453-13E1-4C54-9E9F-8B4BC6D9DB47}" type="presParOf" srcId="{577D6C78-0016-4474-9773-A77828C27CDD}" destId="{37CD0D45-49CF-444D-A69D-70D43E084AB7}" srcOrd="4" destOrd="0" presId="urn:microsoft.com/office/officeart/2005/8/layout/cycle4"/>
    <dgm:cxn modelId="{3190DA1D-A630-4E05-BCBD-1CFD96CD9F33}" type="presParOf" srcId="{CABE851C-971C-4A97-8E22-AF205BD26C50}" destId="{E18426BB-617F-4B83-B3B3-2427152F80C2}" srcOrd="1" destOrd="0" presId="urn:microsoft.com/office/officeart/2005/8/layout/cycle4"/>
    <dgm:cxn modelId="{2EA1B0C8-7A39-4210-A1C7-3D760C71BCB0}" type="presParOf" srcId="{E18426BB-617F-4B83-B3B3-2427152F80C2}" destId="{E3A4BC78-F2C5-4B4C-BEB8-A56FDA549FBF}" srcOrd="0" destOrd="0" presId="urn:microsoft.com/office/officeart/2005/8/layout/cycle4"/>
    <dgm:cxn modelId="{455F0A64-FF22-4DE1-98D2-7069340E5F87}" type="presParOf" srcId="{E18426BB-617F-4B83-B3B3-2427152F80C2}" destId="{C88EDB87-6FDF-4844-A39D-C7252738A781}" srcOrd="1" destOrd="0" presId="urn:microsoft.com/office/officeart/2005/8/layout/cycle4"/>
    <dgm:cxn modelId="{DED88E84-F7DE-4103-A6BF-7D335D0E1A01}" type="presParOf" srcId="{E18426BB-617F-4B83-B3B3-2427152F80C2}" destId="{CAD7716E-C19C-41A1-AB5C-545773A7A8F9}" srcOrd="2" destOrd="0" presId="urn:microsoft.com/office/officeart/2005/8/layout/cycle4"/>
    <dgm:cxn modelId="{77B127B2-4F4C-485E-B336-3C1EECDBC8DF}" type="presParOf" srcId="{E18426BB-617F-4B83-B3B3-2427152F80C2}" destId="{09944EBC-C379-4F39-AEAF-096DD2C189D6}" srcOrd="3" destOrd="0" presId="urn:microsoft.com/office/officeart/2005/8/layout/cycle4"/>
    <dgm:cxn modelId="{3A25FAC8-3797-4FE5-81DE-959E6B210F74}" type="presParOf" srcId="{E18426BB-617F-4B83-B3B3-2427152F80C2}" destId="{F0B2B9C6-2140-4BD8-A17A-771D4A31F7F6}" srcOrd="4" destOrd="0" presId="urn:microsoft.com/office/officeart/2005/8/layout/cycle4"/>
    <dgm:cxn modelId="{A4F3C72E-FB08-4687-98C2-FEDE5BD5071B}" type="presParOf" srcId="{CABE851C-971C-4A97-8E22-AF205BD26C50}" destId="{F78F07B7-6358-4CF3-9A5E-E6C16760F0B7}" srcOrd="2" destOrd="0" presId="urn:microsoft.com/office/officeart/2005/8/layout/cycle4"/>
    <dgm:cxn modelId="{73FE4F49-30C2-42E5-BD60-55FA0DB9BDA5}" type="presParOf" srcId="{CABE851C-971C-4A97-8E22-AF205BD26C50}" destId="{370E3912-75F9-48BF-820A-2F398C47999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EE592-290C-4FDE-8189-C20B15427840}">
      <dsp:nvSpPr>
        <dsp:cNvPr id="0" name=""/>
        <dsp:cNvSpPr/>
      </dsp:nvSpPr>
      <dsp:spPr>
        <a:xfrm>
          <a:off x="4922714" y="2578207"/>
          <a:ext cx="3088236" cy="2245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Промежуточный результат: информация для составления фотоальбома  «Профессии наших мам». Дети замотивированы на дальнейшую деятельность. </a:t>
          </a:r>
          <a:endParaRPr lang="ru-RU" sz="12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898519" y="3189006"/>
        <a:ext cx="2063097" cy="1585726"/>
      </dsp:txXfrm>
    </dsp:sp>
    <dsp:sp modelId="{EB05F726-F048-429F-BB2B-9BC90A5E97EA}">
      <dsp:nvSpPr>
        <dsp:cNvPr id="0" name=""/>
        <dsp:cNvSpPr/>
      </dsp:nvSpPr>
      <dsp:spPr>
        <a:xfrm>
          <a:off x="436964" y="2793620"/>
          <a:ext cx="2682481" cy="1931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marR="0" lvl="1" indent="-4572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Промежуточный результат: атрибуты и оборудование для сюжетно-ролевой игры. Дети замотивированы на дальнейшую деятельность. </a:t>
          </a:r>
          <a:endParaRPr lang="ru-RU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9401" y="3319020"/>
        <a:ext cx="1792862" cy="1364016"/>
      </dsp:txXfrm>
    </dsp:sp>
    <dsp:sp modelId="{3BBDACA1-8369-48AC-B440-6D2036E48215}">
      <dsp:nvSpPr>
        <dsp:cNvPr id="0" name=""/>
        <dsp:cNvSpPr/>
      </dsp:nvSpPr>
      <dsp:spPr>
        <a:xfrm>
          <a:off x="5020576" y="-81941"/>
          <a:ext cx="2534304" cy="1456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Промежуточный результат: дети </a:t>
          </a:r>
          <a:r>
            <a:rPr lang="ru-RU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замотивированы на дальнейшую деятельность. </a:t>
          </a:r>
          <a:endParaRPr lang="ru-RU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812872" y="-49936"/>
        <a:ext cx="1710003" cy="1028716"/>
      </dsp:txXfrm>
    </dsp:sp>
    <dsp:sp modelId="{19DD31A8-3E7B-416B-86AD-12F58D32B260}">
      <dsp:nvSpPr>
        <dsp:cNvPr id="0" name=""/>
        <dsp:cNvSpPr/>
      </dsp:nvSpPr>
      <dsp:spPr>
        <a:xfrm>
          <a:off x="271513" y="-97473"/>
          <a:ext cx="3064304" cy="1456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Промежуточный результат: некоторые атрибуты для сюжетно-ролевой игры «Ветеринарный врач»</a:t>
          </a:r>
          <a:endParaRPr lang="ru-RU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03518" y="-65468"/>
        <a:ext cx="2081003" cy="1028716"/>
      </dsp:txXfrm>
    </dsp:sp>
    <dsp:sp modelId="{E3A4BC78-F2C5-4B4C-BEB8-A56FDA549FBF}">
      <dsp:nvSpPr>
        <dsp:cNvPr id="0" name=""/>
        <dsp:cNvSpPr/>
      </dsp:nvSpPr>
      <dsp:spPr>
        <a:xfrm>
          <a:off x="2078334" y="359272"/>
          <a:ext cx="1971461" cy="197146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Организовать экскурсию в ветеринарную клинику (на работу мамы Ани)</a:t>
          </a:r>
          <a:endParaRPr lang="ru-RU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655762" y="936700"/>
        <a:ext cx="1394033" cy="1394033"/>
      </dsp:txXfrm>
    </dsp:sp>
    <dsp:sp modelId="{C88EDB87-6FDF-4844-A39D-C7252738A781}">
      <dsp:nvSpPr>
        <dsp:cNvPr id="0" name=""/>
        <dsp:cNvSpPr/>
      </dsp:nvSpPr>
      <dsp:spPr>
        <a:xfrm rot="5400000">
          <a:off x="4105271" y="335259"/>
          <a:ext cx="1971461" cy="197146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Просмотр видеофильма «Значимость профессий»</a:t>
          </a:r>
          <a:endParaRPr lang="ru-RU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4105271" y="912687"/>
        <a:ext cx="1394033" cy="1394033"/>
      </dsp:txXfrm>
    </dsp:sp>
    <dsp:sp modelId="{CAD7716E-C19C-41A1-AB5C-545773A7A8F9}">
      <dsp:nvSpPr>
        <dsp:cNvPr id="0" name=""/>
        <dsp:cNvSpPr/>
      </dsp:nvSpPr>
      <dsp:spPr>
        <a:xfrm rot="10800000">
          <a:off x="4140856" y="2421794"/>
          <a:ext cx="1971461" cy="197146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Организовать просмотр видео о профессиях мам, записанных ими</a:t>
          </a:r>
          <a:endParaRPr lang="ru-RU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4140856" y="2421794"/>
        <a:ext cx="1394033" cy="1394033"/>
      </dsp:txXfrm>
    </dsp:sp>
    <dsp:sp modelId="{09944EBC-C379-4F39-AEAF-096DD2C189D6}">
      <dsp:nvSpPr>
        <dsp:cNvPr id="0" name=""/>
        <dsp:cNvSpPr/>
      </dsp:nvSpPr>
      <dsp:spPr>
        <a:xfrm rot="16200000">
          <a:off x="2078334" y="2421794"/>
          <a:ext cx="1971461" cy="197146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Организовать сюжетно-ролевую игру «Ветеринарный врач»</a:t>
          </a:r>
          <a:endParaRPr lang="ru-RU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2655762" y="2421794"/>
        <a:ext cx="1394033" cy="1394033"/>
      </dsp:txXfrm>
    </dsp:sp>
    <dsp:sp modelId="{F78F07B7-6358-4CF3-9A5E-E6C16760F0B7}">
      <dsp:nvSpPr>
        <dsp:cNvPr id="0" name=""/>
        <dsp:cNvSpPr/>
      </dsp:nvSpPr>
      <dsp:spPr>
        <a:xfrm>
          <a:off x="3754987" y="1966491"/>
          <a:ext cx="680677" cy="591893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370E3912-75F9-48BF-820A-2F398C479996}">
      <dsp:nvSpPr>
        <dsp:cNvPr id="0" name=""/>
        <dsp:cNvSpPr/>
      </dsp:nvSpPr>
      <dsp:spPr>
        <a:xfrm rot="10800000">
          <a:off x="3754987" y="2194142"/>
          <a:ext cx="680677" cy="591893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F4771-FCE5-4780-ADAF-33A2B8FC1562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A53CA-FF2E-41E6-A44A-AB5C9C120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2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A53CA-FF2E-41E6-A44A-AB5C9C1205A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70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ABEE-1FE4-4E10-A816-973CE6803842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ECCD-EBA7-465A-B9BB-D3C8E22142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ABEE-1FE4-4E10-A816-973CE6803842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ECCD-EBA7-465A-B9BB-D3C8E22142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ABEE-1FE4-4E10-A816-973CE6803842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ECCD-EBA7-465A-B9BB-D3C8E22142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ABEE-1FE4-4E10-A816-973CE6803842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ECCD-EBA7-465A-B9BB-D3C8E22142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ABEE-1FE4-4E10-A816-973CE6803842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ECCD-EBA7-465A-B9BB-D3C8E22142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ABEE-1FE4-4E10-A816-973CE6803842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ECCD-EBA7-465A-B9BB-D3C8E22142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ABEE-1FE4-4E10-A816-973CE6803842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ECCD-EBA7-465A-B9BB-D3C8E22142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ABEE-1FE4-4E10-A816-973CE6803842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ECCD-EBA7-465A-B9BB-D3C8E22142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ABEE-1FE4-4E10-A816-973CE6803842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ECCD-EBA7-465A-B9BB-D3C8E22142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ABEE-1FE4-4E10-A816-973CE6803842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ECCD-EBA7-465A-B9BB-D3C8E22142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ABEE-1FE4-4E10-A816-973CE6803842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ECCD-EBA7-465A-B9BB-D3C8E22142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1ABEE-1FE4-4E10-A816-973CE6803842}" type="datetimeFigureOut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0ECCD-EBA7-465A-B9BB-D3C8E22142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772816"/>
            <a:ext cx="7429552" cy="11430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Проект </a:t>
            </a:r>
            <a:br>
              <a:rPr lang="ru-RU" sz="3600" b="1" dirty="0" smtClean="0">
                <a:cs typeface="Times New Roman" pitchFamily="18" charset="0"/>
              </a:rPr>
            </a:br>
            <a:r>
              <a:rPr lang="ru-RU" sz="3600" b="1" dirty="0" smtClean="0">
                <a:cs typeface="Times New Roman" pitchFamily="18" charset="0"/>
              </a:rPr>
              <a:t>«Профессии наших мам»</a:t>
            </a:r>
            <a:endParaRPr lang="ru-RU" sz="3600" b="1" dirty="0"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149080"/>
            <a:ext cx="4343408" cy="19288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Участники:</a:t>
            </a:r>
          </a:p>
          <a:p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Дети</a:t>
            </a:r>
          </a:p>
          <a:p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Родители</a:t>
            </a:r>
          </a:p>
          <a:p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воспитатель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236296" y="5877272"/>
            <a:ext cx="1080120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428728" y="620688"/>
            <a:ext cx="6671664" cy="1725150"/>
            <a:chOff x="1428728" y="785794"/>
            <a:chExt cx="6429420" cy="140587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728" y="785794"/>
              <a:ext cx="6429420" cy="92869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Организовать сюжетно-ролевую игру «Ветеринарный врач»</a:t>
              </a:r>
              <a:endParaRPr lang="ru-RU" sz="2400" b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5" name="Стрелка вниз 4"/>
            <p:cNvSpPr/>
            <p:nvPr/>
          </p:nvSpPr>
          <p:spPr>
            <a:xfrm>
              <a:off x="4214810" y="1714489"/>
              <a:ext cx="928694" cy="477175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5" y="3068960"/>
            <a:ext cx="4331106" cy="3353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11" y="2492896"/>
            <a:ext cx="4336236" cy="3317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>
            <a:hlinkClick r:id="rId4" action="ppaction://hlinksldjump"/>
          </p:cNvPr>
          <p:cNvSpPr/>
          <p:nvPr/>
        </p:nvSpPr>
        <p:spPr>
          <a:xfrm>
            <a:off x="7308304" y="5949280"/>
            <a:ext cx="1080120" cy="6926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399" y="96057"/>
            <a:ext cx="8229600" cy="84615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214414" y="1048956"/>
            <a:ext cx="6715172" cy="1500198"/>
            <a:chOff x="1214414" y="1357298"/>
            <a:chExt cx="6715172" cy="200026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214414" y="1357298"/>
              <a:ext cx="6715172" cy="114300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Стрелка вниз 5"/>
            <p:cNvSpPr/>
            <p:nvPr/>
          </p:nvSpPr>
          <p:spPr>
            <a:xfrm>
              <a:off x="4071934" y="2500306"/>
              <a:ext cx="1071570" cy="857256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497453" y="1087172"/>
            <a:ext cx="6168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</a:rPr>
              <a:t>Создание фотоальбома «Профессии наших мам» и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организация выставки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703" y="2708920"/>
            <a:ext cx="4305296" cy="3228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8" y="3356992"/>
            <a:ext cx="4248473" cy="3186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6876256" y="5938548"/>
            <a:ext cx="1053330" cy="6926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928686"/>
          </a:xfrm>
        </p:spPr>
        <p:txBody>
          <a:bodyPr/>
          <a:lstStyle/>
          <a:p>
            <a:r>
              <a:rPr lang="ru-RU" b="1" dirty="0" smtClean="0">
                <a:cs typeface="Times New Roman" pitchFamily="18" charset="0"/>
              </a:rPr>
              <a:t>Активность детей в проекте </a:t>
            </a:r>
            <a:endParaRPr lang="ru-RU" b="1" dirty="0"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592280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8106"/>
            <a:ext cx="8013576" cy="928686"/>
          </a:xfrm>
        </p:spPr>
        <p:txBody>
          <a:bodyPr>
            <a:normAutofit/>
          </a:bodyPr>
          <a:lstStyle/>
          <a:p>
            <a:r>
              <a:rPr lang="ru-RU" b="1" dirty="0" smtClean="0">
                <a:cs typeface="Times New Roman" pitchFamily="18" charset="0"/>
              </a:rPr>
              <a:t>Цель проекта: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5451530"/>
            <a:ext cx="7437512" cy="11430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>
                <a:cs typeface="Times New Roman" pitchFamily="18" charset="0"/>
              </a:rPr>
              <a:t>Создание фотоальбома </a:t>
            </a:r>
            <a:endParaRPr lang="ru-RU" sz="2800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cs typeface="Times New Roman" pitchFamily="18" charset="0"/>
              </a:rPr>
              <a:t>«</a:t>
            </a:r>
            <a:r>
              <a:rPr lang="ru-RU" sz="2800" dirty="0">
                <a:cs typeface="Times New Roman" pitchFamily="18" charset="0"/>
              </a:rPr>
              <a:t>Профессии наших мам»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374" y="1455279"/>
            <a:ext cx="5415938" cy="4061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524328" y="5733256"/>
            <a:ext cx="1080120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cs typeface="Times New Roman" pitchFamily="18" charset="0"/>
              </a:rPr>
              <a:t>Этапы проекта</a:t>
            </a:r>
            <a:r>
              <a:rPr lang="ru-RU" dirty="0" smtClean="0"/>
              <a:t>: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643042" y="1844824"/>
            <a:ext cx="6500858" cy="3929090"/>
            <a:chOff x="500034" y="1643050"/>
            <a:chExt cx="6500858" cy="3929090"/>
          </a:xfrm>
        </p:grpSpPr>
        <p:sp>
          <p:nvSpPr>
            <p:cNvPr id="4" name="Овал 3"/>
            <p:cNvSpPr/>
            <p:nvPr/>
          </p:nvSpPr>
          <p:spPr>
            <a:xfrm>
              <a:off x="500034" y="1643050"/>
              <a:ext cx="3643338" cy="107157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cs typeface="Times New Roman" pitchFamily="18" charset="0"/>
                </a:rPr>
                <a:t>Подготовительный</a:t>
              </a:r>
              <a:endParaRPr lang="ru-RU" sz="20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>
              <a:stCxn id="4" idx="4"/>
            </p:cNvCxnSpPr>
            <p:nvPr/>
          </p:nvCxnSpPr>
          <p:spPr>
            <a:xfrm rot="16200000" flipH="1">
              <a:off x="3125380" y="1910942"/>
              <a:ext cx="357190" cy="196454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Овал 6"/>
            <p:cNvSpPr/>
            <p:nvPr/>
          </p:nvSpPr>
          <p:spPr>
            <a:xfrm>
              <a:off x="3500430" y="3071810"/>
              <a:ext cx="3500462" cy="85725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cs typeface="Times New Roman" pitchFamily="18" charset="0"/>
                </a:rPr>
                <a:t>Основной</a:t>
              </a:r>
              <a:endParaRPr lang="ru-RU" sz="2800" b="1" dirty="0"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rot="10800000" flipV="1">
              <a:off x="4286248" y="3929066"/>
              <a:ext cx="928694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1643042" y="4500570"/>
              <a:ext cx="3357586" cy="107157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cs typeface="Times New Roman" pitchFamily="18" charset="0"/>
                </a:rPr>
                <a:t>Заключительный</a:t>
              </a:r>
              <a:endParaRPr lang="ru-RU" sz="2000" b="1" dirty="0">
                <a:cs typeface="Times New Roman" pitchFamily="18" charset="0"/>
              </a:endParaRPr>
            </a:p>
          </p:txBody>
        </p:sp>
      </p:grp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524328" y="5661248"/>
            <a:ext cx="1152128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285884"/>
          </a:xfrm>
        </p:spPr>
        <p:txBody>
          <a:bodyPr/>
          <a:lstStyle/>
          <a:p>
            <a:r>
              <a:rPr lang="ru-RU" b="1" dirty="0" smtClean="0">
                <a:cs typeface="Times New Roman" pitchFamily="18" charset="0"/>
              </a:rPr>
              <a:t>Подготовительный этап:</a:t>
            </a:r>
            <a:endParaRPr lang="ru-RU" b="1" dirty="0"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429429"/>
              </p:ext>
            </p:extLst>
          </p:nvPr>
        </p:nvGraphicFramePr>
        <p:xfrm>
          <a:off x="323528" y="764704"/>
          <a:ext cx="8424936" cy="513645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952328"/>
                <a:gridCol w="1800200"/>
                <a:gridCol w="3672408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мы знаем?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мы хотим узнать?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будем делать?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  <a:tr h="29415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Работа – это то место, куда взрослые ходят, чтобы заработать деньги (Маша)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Есть разные процессии: повар, парикмахер, учитель, воспитатель, пожарный, врач, водитель, продавец и другие (Дима)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Есть мужские и женские профессии (Андрей)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Кем работают наши мамы? (Даша)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Куда нужно пойти, чтобы потом работать? (Слава)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Зачем нужны профессии? (Ира)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Сходить на работу мамы Ани (Паша)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Посмотреть видеофильм, зачем нужны профессии и куда</a:t>
                      </a:r>
                      <a:r>
                        <a:rPr lang="ru-RU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нужно пойти, чтобы потом работать 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(Лера)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Попросить мам записать маленькое видео о то, что они делают на работе (Слава)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Поиграть в какую-либо профессию мамы (Ваня)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Создать фотоальбом маминых профессий (Дима)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410886" y="6057292"/>
            <a:ext cx="1008112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592" y="1059576"/>
            <a:ext cx="8229600" cy="857256"/>
          </a:xfrm>
        </p:spPr>
        <p:txBody>
          <a:bodyPr>
            <a:normAutofit/>
          </a:bodyPr>
          <a:lstStyle/>
          <a:p>
            <a:r>
              <a:rPr lang="ru-RU" b="1" dirty="0" smtClean="0">
                <a:cs typeface="Times New Roman" pitchFamily="18" charset="0"/>
              </a:rPr>
              <a:t>Задачи детей:</a:t>
            </a:r>
            <a:endParaRPr lang="ru-RU" b="1" dirty="0"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15616" y="1916832"/>
            <a:ext cx="7500990" cy="3719017"/>
            <a:chOff x="928662" y="1999419"/>
            <a:chExt cx="7500990" cy="371901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928662" y="1999419"/>
              <a:ext cx="7429552" cy="785818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cs typeface="Times New Roman" pitchFamily="18" charset="0"/>
                </a:rPr>
                <a:t>Сходить </a:t>
              </a:r>
              <a:r>
                <a:rPr lang="ru-RU" sz="2000" b="1" dirty="0">
                  <a:solidFill>
                    <a:schemeClr val="tx1"/>
                  </a:solidFill>
                  <a:cs typeface="Times New Roman" pitchFamily="18" charset="0"/>
                </a:rPr>
                <a:t>на работу мамы Ани «Ветеринарный врач»</a:t>
              </a:r>
              <a:endParaRPr lang="ru-RU" sz="20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928662" y="2852936"/>
              <a:ext cx="7500990" cy="2865500"/>
              <a:chOff x="928662" y="2143116"/>
              <a:chExt cx="7500990" cy="286550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928662" y="2143116"/>
                <a:ext cx="7429552" cy="71438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cs typeface="Times New Roman" pitchFamily="18" charset="0"/>
                  </a:rPr>
                  <a:t>Посмотреть </a:t>
                </a:r>
                <a:r>
                  <a:rPr lang="ru-RU" sz="2000" b="1" dirty="0">
                    <a:solidFill>
                      <a:schemeClr val="tx1"/>
                    </a:solidFill>
                    <a:cs typeface="Times New Roman" pitchFamily="18" charset="0"/>
                  </a:rPr>
                  <a:t>видеофильм, зачем нужны профессии и куда нужно пойти, чтобы потом пойти работать</a:t>
                </a:r>
                <a:endParaRPr lang="ru-RU" sz="2000" b="1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928662" y="2928934"/>
                <a:ext cx="7429552" cy="642942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cs typeface="Times New Roman" pitchFamily="18" charset="0"/>
                  </a:rPr>
                  <a:t>Попросить </a:t>
                </a:r>
                <a:r>
                  <a:rPr lang="ru-RU" sz="2000" b="1" dirty="0">
                    <a:solidFill>
                      <a:schemeClr val="tx1"/>
                    </a:solidFill>
                    <a:cs typeface="Times New Roman" pitchFamily="18" charset="0"/>
                  </a:rPr>
                  <a:t>мам записать маленькое видео о то, что они делают на работе</a:t>
                </a:r>
                <a:endParaRPr lang="ru-RU" sz="2000" b="1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928662" y="3643314"/>
                <a:ext cx="7500990" cy="71438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cs typeface="Times New Roman" pitchFamily="18" charset="0"/>
                  </a:rPr>
                  <a:t>Поиграть </a:t>
                </a:r>
                <a:r>
                  <a:rPr lang="ru-RU" sz="2000" b="1" dirty="0">
                    <a:solidFill>
                      <a:schemeClr val="tx1"/>
                    </a:solidFill>
                    <a:cs typeface="Times New Roman" pitchFamily="18" charset="0"/>
                  </a:rPr>
                  <a:t>в профессию мамы ветеринарного врача</a:t>
                </a:r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2000232" y="4437112"/>
                <a:ext cx="5357850" cy="571504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cs typeface="Times New Roman" pitchFamily="18" charset="0"/>
                  </a:rPr>
                  <a:t>Создать </a:t>
                </a:r>
                <a:r>
                  <a:rPr lang="ru-RU" b="1" dirty="0">
                    <a:solidFill>
                      <a:schemeClr val="tx1"/>
                    </a:solidFill>
                    <a:cs typeface="Times New Roman" pitchFamily="18" charset="0"/>
                  </a:rPr>
                  <a:t>фотоальбом маминых профессий</a:t>
                </a:r>
                <a:endParaRPr lang="ru-RU" b="1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</p:grp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545036" y="5877272"/>
            <a:ext cx="1203428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4615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cs typeface="Times New Roman" pitchFamily="18" charset="0"/>
              </a:rPr>
              <a:t>Основной этап:</a:t>
            </a:r>
            <a:endParaRPr lang="ru-RU" sz="4000" b="1" dirty="0"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528134"/>
              </p:ext>
            </p:extLst>
          </p:nvPr>
        </p:nvGraphicFramePr>
        <p:xfrm>
          <a:off x="467544" y="1052736"/>
          <a:ext cx="81906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право 5">
            <a:hlinkClick r:id="rId8" action="ppaction://hlinksldjump"/>
          </p:cNvPr>
          <p:cNvSpPr/>
          <p:nvPr/>
        </p:nvSpPr>
        <p:spPr>
          <a:xfrm>
            <a:off x="7596336" y="6093296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257980" y="436903"/>
            <a:ext cx="5143536" cy="1571636"/>
            <a:chOff x="2285984" y="785794"/>
            <a:chExt cx="5143536" cy="157163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285984" y="785794"/>
              <a:ext cx="5143536" cy="100013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Стрелка вниз 5"/>
            <p:cNvSpPr/>
            <p:nvPr/>
          </p:nvSpPr>
          <p:spPr>
            <a:xfrm>
              <a:off x="4500562" y="1785926"/>
              <a:ext cx="857256" cy="571504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820783" y="513705"/>
            <a:ext cx="4017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Организовать экскурсию </a:t>
            </a:r>
            <a:r>
              <a:rPr lang="ru-RU" dirty="0" smtClean="0">
                <a:solidFill>
                  <a:schemeClr val="bg1"/>
                </a:solidFill>
              </a:rPr>
              <a:t>в ветеринарную клинику (а </a:t>
            </a:r>
            <a:r>
              <a:rPr lang="ru-RU" dirty="0">
                <a:solidFill>
                  <a:schemeClr val="bg1"/>
                </a:solidFill>
              </a:rPr>
              <a:t>работу мамы </a:t>
            </a:r>
            <a:r>
              <a:rPr lang="ru-RU" dirty="0" smtClean="0">
                <a:solidFill>
                  <a:schemeClr val="bg1"/>
                </a:solidFill>
              </a:rPr>
              <a:t>Ани)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26" y="2164245"/>
            <a:ext cx="6895643" cy="3878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596336" y="6043044"/>
            <a:ext cx="936104" cy="6306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763688" y="630764"/>
            <a:ext cx="5643602" cy="1785950"/>
            <a:chOff x="1571604" y="1071546"/>
            <a:chExt cx="5643602" cy="178595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571604" y="1071546"/>
              <a:ext cx="5643602" cy="107157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Просмотр видеофильма «Значимость профессий»</a:t>
              </a: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3714744" y="2143116"/>
              <a:ext cx="1214446" cy="71438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660" y="2416714"/>
            <a:ext cx="5515281" cy="413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7668344" y="5769260"/>
            <a:ext cx="936104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957197" y="862030"/>
            <a:ext cx="5715040" cy="1714512"/>
            <a:chOff x="2078413" y="1071546"/>
            <a:chExt cx="5715040" cy="171451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78413" y="1071546"/>
              <a:ext cx="5715040" cy="107157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Организовать просмотр видео о профессиях мам, записанных ими</a:t>
              </a:r>
              <a:endParaRPr lang="ru-RU" sz="2400" b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6" name="Стрелка вниз 5"/>
            <p:cNvSpPr/>
            <p:nvPr/>
          </p:nvSpPr>
          <p:spPr>
            <a:xfrm>
              <a:off x="4429124" y="2143116"/>
              <a:ext cx="1000132" cy="642942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556" y="2576542"/>
            <a:ext cx="5852598" cy="3901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7665494" y="5733256"/>
            <a:ext cx="1008112" cy="7450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362</Words>
  <Application>Microsoft Office PowerPoint</Application>
  <PresentationFormat>Экран (4:3)</PresentationFormat>
  <Paragraphs>51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 «Профессии наших мам»</vt:lpstr>
      <vt:lpstr>Цель проекта:</vt:lpstr>
      <vt:lpstr>Этапы проекта:</vt:lpstr>
      <vt:lpstr>Подготовительный этап:</vt:lpstr>
      <vt:lpstr>Задачи детей:</vt:lpstr>
      <vt:lpstr>Основной этап: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Заключительный этап</vt:lpstr>
      <vt:lpstr>Активность детей в проекте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«Игрушки для ёлки мы делали сами..»</dc:title>
  <dc:creator>Admin</dc:creator>
  <cp:lastModifiedBy>Windows User</cp:lastModifiedBy>
  <cp:revision>31</cp:revision>
  <dcterms:created xsi:type="dcterms:W3CDTF">2020-11-18T13:13:03Z</dcterms:created>
  <dcterms:modified xsi:type="dcterms:W3CDTF">2020-12-09T15:38:25Z</dcterms:modified>
</cp:coreProperties>
</file>