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97FE-9F1B-41B9-B38B-808D3003E4C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FCEE5-AB61-4C59-9E2A-931273B8B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7"/>
            <a:ext cx="7643866" cy="392909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Организация предметно-развивающей среды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старшей речевой           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группе 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№ 167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6572270"/>
            <a:ext cx="71438" cy="285729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4143380"/>
            <a:ext cx="4071966" cy="248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b="6183"/>
          <a:stretch/>
        </p:blipFill>
        <p:spPr bwMode="auto">
          <a:xfrm rot="5400000">
            <a:off x="-321503" y="821513"/>
            <a:ext cx="4786346" cy="3714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5"/>
          <a:stretch/>
        </p:blipFill>
        <p:spPr bwMode="auto">
          <a:xfrm>
            <a:off x="4143372" y="1142984"/>
            <a:ext cx="4786314" cy="4972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Центр  экспериментальной деятельности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«Лаборатория для малышей»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разные природные материалы: песок, глина, мел, ракушки,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шишки, камни,  минералы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микроскоп, лупы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лабораторное оборудование, мерная посуда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глобус, карты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гербарии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календарь природы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материалы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опытов и наблюдений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специальная детская литература по детскому экспериментированию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алгоритмы проведения опытов,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схемыи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1"/>
          <a:stretch/>
        </p:blipFill>
        <p:spPr bwMode="auto">
          <a:xfrm>
            <a:off x="214282" y="214290"/>
            <a:ext cx="6143668" cy="385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2" r="15720" b="3356"/>
          <a:stretch/>
        </p:blipFill>
        <p:spPr bwMode="auto">
          <a:xfrm>
            <a:off x="4286216" y="2928934"/>
            <a:ext cx="4857784" cy="3571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  логико-математического развития «Юный математик»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карточек на сопоставление цифры и количества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кубиков с цифрами и числовыми фигурами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плоскостных и объемных геометрических фигур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виды мозаик,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 на развитие мелкой моторики руки. 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наборные полотна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домики «Состав чисел»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счетные палочки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на развитие логического мышления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 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10975"/>
          <a:stretch/>
        </p:blipFill>
        <p:spPr bwMode="auto">
          <a:xfrm>
            <a:off x="571472" y="3120328"/>
            <a:ext cx="4000528" cy="373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14683" r="3951"/>
          <a:stretch/>
        </p:blipFill>
        <p:spPr bwMode="auto">
          <a:xfrm>
            <a:off x="214282" y="214290"/>
            <a:ext cx="4429156" cy="2667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14985" r="13165"/>
          <a:stretch/>
        </p:blipFill>
        <p:spPr bwMode="auto">
          <a:xfrm>
            <a:off x="4357687" y="1571612"/>
            <a:ext cx="4786314" cy="321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творческих и сюжетно-ролевых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Автомобили разного размера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куклы, кукольная посуда, мебель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муляжи овощей и фруктов, продуктов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весы, тележка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расчески для кукол, фен, баночки из под шампуней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фартук для парикмахера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костюм доктора, медицинские инструменты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инструментов для ремонта машин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заместители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r="11460"/>
          <a:stretch/>
        </p:blipFill>
        <p:spPr bwMode="auto">
          <a:xfrm rot="5400000">
            <a:off x="120580" y="450868"/>
            <a:ext cx="4187899" cy="3714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46"/>
            <a:ext cx="4071934" cy="221455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2965"/>
          <a:stretch/>
        </p:blipFill>
        <p:spPr bwMode="auto">
          <a:xfrm rot="5400000">
            <a:off x="4893471" y="464323"/>
            <a:ext cx="4000528" cy="3500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23719" r="15069"/>
          <a:stretch/>
        </p:blipFill>
        <p:spPr bwMode="auto">
          <a:xfrm rot="5400000">
            <a:off x="5607863" y="4679156"/>
            <a:ext cx="2500305" cy="1857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музыки и театра «Веселые артисты»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Костюмы, маски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музыкальные инструменты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перчаточный театр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деревянный театр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сюжетные иллюстрации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фланелеграфа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 бибабо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2787">
            <a:off x="584383" y="382322"/>
            <a:ext cx="3332829" cy="358502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8" r="23077"/>
          <a:stretch/>
        </p:blipFill>
        <p:spPr bwMode="auto">
          <a:xfrm>
            <a:off x="5000628" y="1571612"/>
            <a:ext cx="3918441" cy="5000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Documents\ФОТО\театр 2015\DSC091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19012" r="17180" b="14058"/>
          <a:stretch/>
        </p:blipFill>
        <p:spPr bwMode="auto">
          <a:xfrm>
            <a:off x="857224" y="4572008"/>
            <a:ext cx="3762375" cy="1935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 двигательной активности «Малыши-крепыши»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Атрибуты для подвижных игр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инвентарь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массажные дорожки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2" t="16812" b="5009"/>
          <a:stretch/>
        </p:blipFill>
        <p:spPr bwMode="auto">
          <a:xfrm rot="5400000">
            <a:off x="4831347" y="2741025"/>
            <a:ext cx="3981900" cy="3357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Центр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грамотности и развития речи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«</a:t>
            </a:r>
            <a:r>
              <a:rPr lang="ru-RU" sz="4000" b="1" dirty="0" err="1" smtClean="0"/>
              <a:t>Речевичок</a:t>
            </a:r>
            <a:r>
              <a:rPr lang="ru-RU" sz="4000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043890" cy="384017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по развитию речи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артикуляционной гимнастики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 пальчиковых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развитие словесно-логического мышления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Настольно-печатные  игры  и пособия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словесных игр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Серии картин и иллюстраций для установления последовательности событий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 парных картинок на соотнесение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Разрезные сюжетные картинки и т. д.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Шнуровки 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613">
            <a:off x="694405" y="320129"/>
            <a:ext cx="3071834" cy="335758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557">
            <a:off x="4887543" y="519731"/>
            <a:ext cx="3701427" cy="28387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4285" r="2834" b="9249"/>
          <a:stretch/>
        </p:blipFill>
        <p:spPr bwMode="auto">
          <a:xfrm>
            <a:off x="2500298" y="3571876"/>
            <a:ext cx="3913764" cy="2813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литературы «Книжный остров»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программного содержания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научно-популярная литература для детей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портреты писателей и поэтов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детские журналы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книжки-самоделки, изготовленные воспитанниками совместно с родителями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аудиозаписи сказок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97691" y="869139"/>
            <a:ext cx="5238788" cy="3929090"/>
          </a:xfrm>
          <a:prstGeom prst="rect">
            <a:avLst/>
          </a:prstGeom>
        </p:spPr>
      </p:pic>
      <p:pic>
        <p:nvPicPr>
          <p:cNvPr id="4" name="Рисунок 3" descr="IMG_E8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88010"/>
            <a:ext cx="2714644" cy="326999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4861" r="11611"/>
          <a:stretch/>
        </p:blipFill>
        <p:spPr bwMode="auto">
          <a:xfrm>
            <a:off x="4500562" y="500042"/>
            <a:ext cx="4143404" cy="3117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краеведения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Альбомы «Мой город», «Мой край»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 России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с символикой Красноярского края и России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Карты России и Красноярского края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разнообразный материал о богатой истории, природе и культуре Красноярского края.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Макеты, панорамы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 краеведческой литературы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Фотоальбомы о крае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54615" y="888997"/>
            <a:ext cx="4254649" cy="3190987"/>
          </a:xfrm>
          <a:prstGeom prst="rect">
            <a:avLst/>
          </a:prstGeom>
        </p:spPr>
      </p:pic>
      <p:pic>
        <p:nvPicPr>
          <p:cNvPr id="4" name="Рисунок 3" descr="IMG_8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80801">
            <a:off x="-166644" y="941565"/>
            <a:ext cx="4528316" cy="3396237"/>
          </a:xfrm>
          <a:prstGeom prst="rect">
            <a:avLst/>
          </a:prstGeom>
        </p:spPr>
      </p:pic>
      <p:pic>
        <p:nvPicPr>
          <p:cNvPr id="5" name="Рисунок 4" descr="IMG_8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875487"/>
            <a:ext cx="3714776" cy="278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творчества «Цветные фантазии»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Гуашь, акварельные краски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восковые мелки, цветной мел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карандаши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глина, пластилин, цветное тесто, цветной песок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цветная и белая бумага, альбомы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цветной и белый картон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неоформленный материал, крупы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клеенки, дощечки для лепки, фартуки, нарукавники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непроливайки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кисти разных размеров, салфетки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тарелочки, ватные диски, ватные палочки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образцы, схемы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раскраски, трафареты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репродукции картин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картинки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398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Организация предметно-развивающей среды в старшей речевой                группе «Знайки» МАДОУ № 167 </vt:lpstr>
      <vt:lpstr>Центр грамотности и развития речи «Речевичок» </vt:lpstr>
      <vt:lpstr>Презентация PowerPoint</vt:lpstr>
      <vt:lpstr>Центр литературы «Книжный остров» </vt:lpstr>
      <vt:lpstr>Презентация PowerPoint</vt:lpstr>
      <vt:lpstr>Центр патриотического воспитания и краеведения </vt:lpstr>
      <vt:lpstr>Презентация PowerPoint</vt:lpstr>
      <vt:lpstr>Презентация PowerPoint</vt:lpstr>
      <vt:lpstr>Центр творчества «Цветные фантазии» </vt:lpstr>
      <vt:lpstr>Презентация PowerPoint</vt:lpstr>
      <vt:lpstr>Центр  экспериментальной деятельности   «Лаборатория для малышей» </vt:lpstr>
      <vt:lpstr>Презентация PowerPoint</vt:lpstr>
      <vt:lpstr>Центр   логико-математического развития «Юный математик» </vt:lpstr>
      <vt:lpstr>Презентация PowerPoint</vt:lpstr>
      <vt:lpstr>Центр творческих и сюжетно-ролевых игр</vt:lpstr>
      <vt:lpstr>Презентация PowerPoint</vt:lpstr>
      <vt:lpstr>Центр музыки и театра «Веселые артисты» </vt:lpstr>
      <vt:lpstr>Презентация PowerPoint</vt:lpstr>
      <vt:lpstr>Центр  двигательной активности «Малыши-крепыши»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 в старшей речевой                группе «Знайки» МБДОУ № 167 </dc:title>
  <dc:creator>HP</dc:creator>
  <cp:lastModifiedBy>Павел Соловцов</cp:lastModifiedBy>
  <cp:revision>10</cp:revision>
  <dcterms:created xsi:type="dcterms:W3CDTF">2023-10-18T01:46:50Z</dcterms:created>
  <dcterms:modified xsi:type="dcterms:W3CDTF">2023-10-24T04:48:09Z</dcterms:modified>
</cp:coreProperties>
</file>