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7" r:id="rId13"/>
    <p:sldId id="269" r:id="rId14"/>
    <p:sldId id="271" r:id="rId15"/>
    <p:sldId id="270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06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6596d95d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6596d95d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66b1843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66b1843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66b18432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66b18432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66b1843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66b18432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66b1843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66b18432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66b18432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66b18432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66b1843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66b18432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66b1843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66b18432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66b18432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66b18432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83" y="882869"/>
            <a:ext cx="5087007" cy="27116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Исследовательский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возраста«Молочные чудеса»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6566" y="3205656"/>
            <a:ext cx="3074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chemeClr val="lt1"/>
              </a:solidFill>
            </a:endParaRPr>
          </a:p>
          <a:p>
            <a:pPr lvl="0"/>
            <a:endParaRPr lang="ru-RU" dirty="0" smtClean="0">
              <a:solidFill>
                <a:schemeClr val="lt1"/>
              </a:solidFill>
            </a:endParaRPr>
          </a:p>
          <a:p>
            <a:pPr lvl="0"/>
            <a:r>
              <a:rPr lang="ru-RU" dirty="0" err="1" smtClean="0">
                <a:solidFill>
                  <a:schemeClr val="lt1"/>
                </a:solidFill>
              </a:rPr>
              <a:t>Сизова</a:t>
            </a:r>
            <a:r>
              <a:rPr lang="ru-RU" dirty="0" smtClean="0">
                <a:solidFill>
                  <a:schemeClr val="lt1"/>
                </a:solidFill>
              </a:rPr>
              <a:t> О.В   Воспитатель  </a:t>
            </a:r>
          </a:p>
          <a:p>
            <a:pPr lvl="0"/>
            <a:r>
              <a:rPr lang="ru-RU" dirty="0" smtClean="0">
                <a:solidFill>
                  <a:schemeClr val="lt1"/>
                </a:solidFill>
              </a:rPr>
              <a:t>МАДОУ 167</a:t>
            </a:r>
            <a:endParaRPr lang="ru-RU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69" y="147145"/>
            <a:ext cx="7609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 №4  «Нежный творожок»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20190207_122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6537" y="1040527"/>
            <a:ext cx="2270233" cy="170267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" name="Рисунок 3" descr="20190207_123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2561" y="1040526"/>
            <a:ext cx="2792334" cy="209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207_1235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174198" y="2837845"/>
            <a:ext cx="2635035" cy="197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207_1232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629468" y="2744582"/>
            <a:ext cx="2597479" cy="194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979" y="315310"/>
            <a:ext cx="7178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 №5 «Молочные чудеса»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20190208_122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437" y="1036480"/>
            <a:ext cx="2640425" cy="198031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" name="Рисунок 3" descr="20190208_122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6305" y="1078580"/>
            <a:ext cx="2879920" cy="215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208_1228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8251" y="2879834"/>
            <a:ext cx="2622110" cy="196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979" y="315310"/>
            <a:ext cx="7178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787" y="283780"/>
            <a:ext cx="8208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«Магазин молочной продукции».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20190214_130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874" y="1548875"/>
            <a:ext cx="2525134" cy="189385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8" name="Рисунок 7" descr="20190214_130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47062" y="2065301"/>
            <a:ext cx="2901006" cy="217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90214_1302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0152" y="3029236"/>
            <a:ext cx="2564524" cy="192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979" y="315310"/>
            <a:ext cx="7178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787" y="283780"/>
            <a:ext cx="8208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9407" y="252250"/>
            <a:ext cx="7325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Рисование на тему: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«Мое любимое  молоко».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image-0-02-04-317a148c0f95dec67999fa2388467d2c3e5d8c6509b209dad9865924a41a8ac2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9633" y="1692166"/>
            <a:ext cx="2245926" cy="299456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-0-02-04-65459ecce54187f7ba587d4fb265da145ffce0fbdea2b5f25394478fed874be9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176" y="1618593"/>
            <a:ext cx="4357619" cy="326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979" y="315310"/>
            <a:ext cx="7178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787" y="283780"/>
            <a:ext cx="8208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9407" y="252250"/>
            <a:ext cx="7325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199" y="210207"/>
            <a:ext cx="8360979" cy="12074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 книжек-малышек «О пользе молока»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3" descr="20190212_090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41419" y="1762959"/>
            <a:ext cx="2920673" cy="219050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9" name="Рисунок 8" descr="20190213_180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7930" y="1975946"/>
            <a:ext cx="3184064" cy="238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90212_091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3069" y="3142593"/>
            <a:ext cx="2467958" cy="185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979" y="315310"/>
            <a:ext cx="7178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787" y="283780"/>
            <a:ext cx="8208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7" y="136634"/>
            <a:ext cx="6758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 проекта: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9214" y="1208691"/>
            <a:ext cx="553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 такая проектная деятельность повысила интерес детей, их родителей к здоровому питанию. Использование  в работе исследовательского метода позволило ребенку в ходе экспериментов и практической деятельности находить ответы на интересующие его вопросы.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979" y="315310"/>
            <a:ext cx="7178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787" y="283780"/>
            <a:ext cx="8208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7" y="136634"/>
            <a:ext cx="6758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1959" y="294290"/>
            <a:ext cx="7262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  <p:pic>
        <p:nvPicPr>
          <p:cNvPr id="8" name="Содержимое 3" descr="20190208_122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9188" y="1124414"/>
            <a:ext cx="5056315" cy="379223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9" name="Picture 2" descr="https://i.pinimg.com/originals/a6/c3/38/a6c3384dc3b0841e581dad422f3db0e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3022" y="683173"/>
            <a:ext cx="1460261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9" y="1771530"/>
            <a:ext cx="60907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Идея проекта возникла в процессе наблюдения за детьми во время приема пищи в детском саду. Многие дети без удовольствия употребляют в пищу молочные продукты: кефир, едят каши, творог и другие блюда на основе молока. Таким образом, возникла необходимость расширить знания детей о пользе молочных продуктов, о молочной промышленности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75945" y="588579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Актуальность проекта:</a:t>
            </a:r>
            <a:endParaRPr lang="ru-RU" sz="4000" dirty="0"/>
          </a:p>
        </p:txBody>
      </p:sp>
      <p:pic>
        <p:nvPicPr>
          <p:cNvPr id="6" name="Picture 2" descr="https://i.pinimg.com/originals/a6/c3/38/a6c3384dc3b0841e581dad422f3db0e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739" y="3500450"/>
            <a:ext cx="1460261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015" y="430924"/>
            <a:ext cx="487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1351" y="1387366"/>
            <a:ext cx="6316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Обогатить знания о молоке, как о ценном и полезном продукте для роста детского организма.</a:t>
            </a:r>
            <a:endParaRPr lang="ru-RU" sz="2000" dirty="0"/>
          </a:p>
        </p:txBody>
      </p:sp>
      <p:pic>
        <p:nvPicPr>
          <p:cNvPr id="4" name="Picture 2" descr="C:\Users\Ольга\Desktop\1535531968_99e2c385f2ee68d6f7089adf9e59febd-1068x7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772" y="2295197"/>
            <a:ext cx="4272455" cy="284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228" y="189187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Задачи проекта: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802035"/>
            <a:ext cx="58595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Расширить знания о молоке и молочных продуктах;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Дать представление о значении молока и молочных продуктов для детского организма, выявить роль молока в жизни человека;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 детей исследовательские навыки (поиск информации в различных источниках);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к исследовательской деятельности, желание познавать новое;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умение работать в коллективе, желание делиться информацией, участвовать в совместной опытно-экспериментальной деятельности;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 детей осознанное отношение к здоровому питанию;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Привлечь родителей к участию в проекте.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52248"/>
            <a:ext cx="8692055" cy="8907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Этапы реализации проекта: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25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Подготовительный: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Разработка плана реализации проекта;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развивающей среды;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 дидактических, подвижных и пальчиковых игр;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 информации о молоке и молочных продуктов;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Памятки для родителей: «Интересные факты о молоке», «Пейте дети молоко- будете здоровы»;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литературы, стихотворений, загадок, поговорок о молоке и молочных продуктах.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43503" y="126124"/>
            <a:ext cx="5885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1559" y="3363311"/>
            <a:ext cx="68317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 же:</a:t>
            </a:r>
          </a:p>
          <a:p>
            <a:pPr lvl="0">
              <a:buClrTx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«Магазин молочной продукции»</a:t>
            </a:r>
          </a:p>
          <a:p>
            <a:pPr lvl="0">
              <a:buClrTx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«Четвёртый лишний», «Я знаю пять названий»</a:t>
            </a:r>
          </a:p>
          <a:p>
            <a:pPr lvl="0">
              <a:buClrTx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на тему «Я люблю молоко»</a:t>
            </a:r>
          </a:p>
          <a:p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худ. Литературы</a:t>
            </a:r>
          </a:p>
          <a:p>
            <a:pPr lvl="0">
              <a:buClrTx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Стихи, загадки, пословицы и поговорки.</a:t>
            </a:r>
          </a:p>
          <a:p>
            <a:pPr lvl="0">
              <a:buClrTx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задание: Изготовление книжек-малышек «О пользе молока»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86454" y="918779"/>
          <a:ext cx="6863256" cy="240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808"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Беседы с детьми: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Опыты с молоком 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68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«Откуда берется молоко»;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пользе молока и молочных продуктов»,;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«Какие домашние животные дают молоко»;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молоко попадает к нам на стол?»;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«Какие блюда можно приготовить с молоком»;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в молоке полезного»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Молоко имеет вкус и цвет»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«Молочное волшебство»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«Заквашивание молока»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«Нежный творожок»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«Молочные чудеса»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145" y="220717"/>
            <a:ext cx="6526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 №1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Молоко имеет вкус и цвет.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8697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Предложить детям рассмотреть   молоко.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Какого оно цвета?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(ответы детей)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попробуйте молоко. Есть ли у него вкус? Какое оно на вкус?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Вывод: у молока есть вкус и цвет.</a:t>
            </a:r>
          </a:p>
        </p:txBody>
      </p:sp>
      <p:pic>
        <p:nvPicPr>
          <p:cNvPr id="4" name="Picture 2" descr="https://i.pinimg.com/originals/a6/c3/38/a6c3384dc3b0841e581dad422f3db0e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2815" y="3162790"/>
            <a:ext cx="1554854" cy="174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772" y="0"/>
            <a:ext cx="7420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 №2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«Молочное волшебство».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C:\Users\Ольга\AppData\Local\Microsoft\Windows\INetCache\Content.Word\20190206_12242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0221" y="1376856"/>
            <a:ext cx="2438399" cy="201831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" name="Picture 2" descr="20190206_1224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5818" y="1395798"/>
            <a:ext cx="2722664" cy="205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Ольга\AppData\Local\Microsoft\Windows\INetCache\Content.Word\20190206_1226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2193" y="2921876"/>
            <a:ext cx="2050621" cy="222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772" y="0"/>
            <a:ext cx="7420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1751" y="220718"/>
            <a:ext cx="7609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 №3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«Заквашивание молока»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90206_123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1655" y="2532994"/>
            <a:ext cx="2643326" cy="198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90206_123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5822" y="1466339"/>
            <a:ext cx="2487254" cy="186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20190207_1221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56354" y="1692947"/>
            <a:ext cx="2528737" cy="189655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" name="Рисунок 9" descr="20190206_1235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8502" y="3412126"/>
            <a:ext cx="2062325" cy="154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373</Words>
  <Application>Microsoft Office PowerPoint</Application>
  <PresentationFormat>Экран (16:9)</PresentationFormat>
  <Paragraphs>62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Simple Light</vt:lpstr>
      <vt:lpstr>Исследовательский проект для детей старшего дошкольного возраста«Молочные чудеса»  </vt:lpstr>
      <vt:lpstr>Презентация PowerPoint</vt:lpstr>
      <vt:lpstr>Презентация PowerPoint</vt:lpstr>
      <vt:lpstr>Презентация PowerPoint</vt:lpstr>
      <vt:lpstr>           Этапы реализации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 этап: Презентация книжек-малышек «О пользе молока»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название вашей темы</dc:title>
  <dc:creator>Админ</dc:creator>
  <cp:lastModifiedBy>Павел Соловцов</cp:lastModifiedBy>
  <cp:revision>13</cp:revision>
  <dcterms:modified xsi:type="dcterms:W3CDTF">2023-10-02T04:20:30Z</dcterms:modified>
</cp:coreProperties>
</file>