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C10F-3312-4790-9140-6925F1EC56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2020-6995-4434-BD16-1CD1CE1A6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Мастерская Деда мороза !!!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2812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Тема недели: «Новый год»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Цель: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Вызвать у детей радостные эмоции в ожидании праздника; формирование представлений о Новом годе как о добром веселом </a:t>
            </a:r>
            <a:r>
              <a:rPr lang="ru-RU" dirty="0" smtClean="0">
                <a:solidFill>
                  <a:srgbClr val="FF0000"/>
                </a:solidFill>
              </a:rPr>
              <a:t>празднике.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r>
              <a:rPr lang="ru-RU" dirty="0"/>
              <a:t>  </a:t>
            </a:r>
            <a:r>
              <a:rPr lang="ru-RU" dirty="0" smtClean="0"/>
              <a:t>Расширять представление детей о способах нетрадиционной аппликации</a:t>
            </a:r>
            <a:endParaRPr lang="ru-RU" dirty="0"/>
          </a:p>
        </p:txBody>
      </p:sp>
      <p:pic>
        <p:nvPicPr>
          <p:cNvPr id="4" name="Содержимое 3" descr="IMG_4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357430"/>
            <a:ext cx="5786478" cy="433985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Спасибо за внимание !!!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класс</a:t>
            </a:r>
            <a:br>
              <a:rPr lang="ru-RU" dirty="0" smtClean="0"/>
            </a:br>
            <a:r>
              <a:rPr lang="ru-RU" dirty="0" smtClean="0"/>
              <a:t>Подарок Деду Морозу!!</a:t>
            </a:r>
            <a:endParaRPr lang="ru-RU" dirty="0"/>
          </a:p>
        </p:txBody>
      </p:sp>
      <p:pic>
        <p:nvPicPr>
          <p:cNvPr id="5" name="Содержимое 4" descr="IMG_45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355091" cy="3683294"/>
          </a:xfrm>
        </p:spPr>
      </p:pic>
      <p:pic>
        <p:nvPicPr>
          <p:cNvPr id="6" name="Содержимое 5" descr="IMG_45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Цель:</a:t>
            </a:r>
            <a:r>
              <a:rPr lang="ru-RU" sz="4000" dirty="0"/>
              <a:t>  создание условий для развития творческих способностей, активизировать речь, развить память и мышление, создать </a:t>
            </a:r>
            <a:r>
              <a:rPr lang="ru-RU" dirty="0"/>
              <a:t>предпраздничное настроение.</a:t>
            </a:r>
          </a:p>
        </p:txBody>
      </p:sp>
      <p:pic>
        <p:nvPicPr>
          <p:cNvPr id="5" name="Содержимое 4" descr="IMG_45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3328982" cy="3730711"/>
          </a:xfrm>
        </p:spPr>
      </p:pic>
      <p:pic>
        <p:nvPicPr>
          <p:cNvPr id="6" name="Содержимое 5" descr="IMG_45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7052" y="1861892"/>
            <a:ext cx="3000895" cy="40025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89315"/>
            <a:ext cx="7715304" cy="5786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Ручной труд </a:t>
            </a:r>
            <a:br>
              <a:rPr lang="ru-RU" sz="4000" dirty="0" smtClean="0"/>
            </a:br>
            <a:r>
              <a:rPr lang="ru-RU" sz="4000" dirty="0" smtClean="0"/>
              <a:t>«Волшебный городок»</a:t>
            </a:r>
            <a:endParaRPr lang="ru-RU" sz="4000" dirty="0"/>
          </a:p>
        </p:txBody>
      </p:sp>
      <p:pic>
        <p:nvPicPr>
          <p:cNvPr id="7" name="Содержимое 6" descr="IMG_45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40685"/>
            <a:ext cx="3364108" cy="4485478"/>
          </a:xfrm>
        </p:spPr>
      </p:pic>
      <p:pic>
        <p:nvPicPr>
          <p:cNvPr id="8" name="Содержимое 7" descr="IMG_4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r>
              <a:rPr lang="ru-RU" dirty="0"/>
              <a:t> Воспитывать интерес к коллективному конструированию, умению обговаривать свои действия с другими. </a:t>
            </a:r>
          </a:p>
        </p:txBody>
      </p:sp>
      <p:pic>
        <p:nvPicPr>
          <p:cNvPr id="5" name="Содержимое 4" descr="IMG_45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80584"/>
            <a:ext cx="4503221" cy="3377416"/>
          </a:xfrm>
        </p:spPr>
      </p:pic>
      <p:pic>
        <p:nvPicPr>
          <p:cNvPr id="6" name="Содержимое 5" descr="IMG_44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9679"/>
            <a:ext cx="4038600" cy="30270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Новогодняя  открытка!!</a:t>
            </a:r>
            <a:endParaRPr lang="ru-RU" dirty="0"/>
          </a:p>
        </p:txBody>
      </p:sp>
      <p:pic>
        <p:nvPicPr>
          <p:cNvPr id="7" name="Содержимое 6" descr="IMG_44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259"/>
            <a:ext cx="4038600" cy="3029844"/>
          </a:xfrm>
        </p:spPr>
      </p:pic>
      <p:pic>
        <p:nvPicPr>
          <p:cNvPr id="8" name="Содержимое 7" descr="IMG_44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270"/>
            <a:ext cx="4038600" cy="30298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r>
              <a:rPr lang="ru-RU" dirty="0"/>
              <a:t> научится делать новогоднюю открытку, развивать и совершенствовать ручную умелость, мелкую моторику </a:t>
            </a:r>
            <a:r>
              <a:rPr lang="ru-RU" dirty="0" smtClean="0"/>
              <a:t>рук.</a:t>
            </a:r>
            <a:endParaRPr lang="ru-RU" dirty="0"/>
          </a:p>
        </p:txBody>
      </p:sp>
      <p:pic>
        <p:nvPicPr>
          <p:cNvPr id="4" name="Содержимое 3" descr="IMG_4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500306"/>
            <a:ext cx="6303456" cy="43576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класс </a:t>
            </a:r>
            <a:br>
              <a:rPr lang="ru-RU" dirty="0" smtClean="0"/>
            </a:br>
            <a:r>
              <a:rPr lang="ru-RU" dirty="0" smtClean="0"/>
              <a:t>Аппликация  «Серебряное копытце»</a:t>
            </a:r>
            <a:endParaRPr lang="ru-RU" dirty="0"/>
          </a:p>
        </p:txBody>
      </p:sp>
      <p:pic>
        <p:nvPicPr>
          <p:cNvPr id="7" name="Содержимое 6" descr="IMG_44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5" y="2413797"/>
            <a:ext cx="4559337" cy="3419503"/>
          </a:xfrm>
        </p:spPr>
      </p:pic>
      <p:pic>
        <p:nvPicPr>
          <p:cNvPr id="9" name="Содержимое 8" descr="IMG_44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9275" y="2143116"/>
            <a:ext cx="5074725" cy="38060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Мастерская Деда мороза !!!</vt:lpstr>
      <vt:lpstr>Мастер класс Подарок Деду Морозу!!</vt:lpstr>
      <vt:lpstr>Цель:  создание условий для развития творческих способностей, активизировать речь, развить память и мышление, создать предпраздничное настроение.</vt:lpstr>
      <vt:lpstr>Слайд 4</vt:lpstr>
      <vt:lpstr>Ручной труд  «Волшебный городок»</vt:lpstr>
      <vt:lpstr>Цель: Воспитывать интерес к коллективному конструированию, умению обговаривать свои действия с другими. </vt:lpstr>
      <vt:lpstr>Новогодняя  открытка!!</vt:lpstr>
      <vt:lpstr>Цель: научится делать новогоднюю открытку, развивать и совершенствовать ручную умелость, мелкую моторику рук.</vt:lpstr>
      <vt:lpstr>Мастер класс  Аппликация  «Серебряное копытце»</vt:lpstr>
      <vt:lpstr>Цель:  Расширять представление детей о способах нетрадиционной аппликации</vt:lpstr>
      <vt:lpstr>Спасибо за внимание !!!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Деда мороза</dc:title>
  <dc:creator>HP</dc:creator>
  <cp:lastModifiedBy>HP</cp:lastModifiedBy>
  <cp:revision>8</cp:revision>
  <dcterms:created xsi:type="dcterms:W3CDTF">2021-01-13T08:40:04Z</dcterms:created>
  <dcterms:modified xsi:type="dcterms:W3CDTF">2021-01-14T00:02:37Z</dcterms:modified>
</cp:coreProperties>
</file>