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64" r:id="rId3"/>
    <p:sldId id="257" r:id="rId4"/>
    <p:sldId id="267" r:id="rId5"/>
    <p:sldId id="268" r:id="rId6"/>
    <p:sldId id="262" r:id="rId7"/>
    <p:sldId id="266" r:id="rId8"/>
    <p:sldId id="265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BDC98A-577F-4D52-8277-440B7D4B535E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755F16-171D-474B-B30D-B75F6EBC90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271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55F16-171D-474B-B30D-B75F6EBC908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940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755F16-171D-474B-B30D-B75F6EBC908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043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216208-E7D8-4B63-9184-CAE973A383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BB2251-4239-4528-B644-2E1B03E10D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6B11F8-B56A-4EC5-820C-D7103D820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8D52-DA0C-40DA-9F0C-BF12F435D004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5BFACD-7D8C-409F-A7CC-62D2AC914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F179BA-B7DF-4525-BE16-1D8508330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C3A13-DE94-4431-A90B-D1301790BF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288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21570F-4571-4ACC-8FAF-CE83AD6C3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571A606-AB43-4AC6-A3BD-2400F66F1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10F925-9B22-452F-A29B-604E5F27D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8D52-DA0C-40DA-9F0C-BF12F435D004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6C762E-76EC-4667-A472-DBC117E7B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E6CC99-035B-4950-9CE1-C2E74FEEA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C3A13-DE94-4431-A90B-D1301790BF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893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89DB020-0784-44B2-85E6-98EC66E3AB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DADF14E-40BA-46AF-8E0F-0923F77AF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7467CB-2E97-46A1-AE3E-DDA16D360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8D52-DA0C-40DA-9F0C-BF12F435D004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A343B1-2FA5-4DE0-948E-B914999D6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F7307D-A980-4B92-ABDD-1D324306F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C3A13-DE94-4431-A90B-D1301790BF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669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83D242-A939-4EC9-9820-1924834AA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DD23AA-F044-4FB0-B02D-C47B41903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79BAF6-42F9-4B26-A49A-394419914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8D52-DA0C-40DA-9F0C-BF12F435D004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C46A94-F1CB-4129-8F32-7192FE1A5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8817CF-1E4A-4F79-8E25-75FECB5AB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C3A13-DE94-4431-A90B-D1301790BF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727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7F3D1B-60F9-4491-8A45-6E6E77268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16B7E0-42D7-4EBB-A71D-741ED9E32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3990AA-D73A-4082-88EE-C0CE2A011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8D52-DA0C-40DA-9F0C-BF12F435D004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86A967-98F6-4639-B00A-FD8FB3B5C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700E4E-86F1-414B-8F8F-DFC5E0446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C3A13-DE94-4431-A90B-D1301790BF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575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5CFA7E-687B-4942-A5F6-5DC195C96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E10152-D21A-40B4-8594-980D5545EA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5CC0E66-D291-4457-A21B-9DF3A3806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7252D89-7ED2-409A-94A0-ED91B2FAD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8D52-DA0C-40DA-9F0C-BF12F435D004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6226412-0B68-4000-945A-026222AA9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01AFDE-BF5B-4DFD-8AE6-01DEE5372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C3A13-DE94-4431-A90B-D1301790BF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023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4D431A-6E9C-4865-8FE1-9360A1774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8AB6A8-FE93-4779-B0C9-434F6446DA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0C8409-C813-4894-AAB3-5CE7EE5A32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3345FD7-B3D3-4872-B761-34EE762C1E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D4C7F5E-A7D6-4C42-A389-4521B873A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C1FF94F-DA8E-47AE-B15C-9DCEBC7CE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8D52-DA0C-40DA-9F0C-BF12F435D004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3A59DE-12ED-43CE-9E25-514CA815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1D536AA-562A-47D4-85FE-1A6465BD3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C3A13-DE94-4431-A90B-D1301790BF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39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66C2B1-C5D3-42EF-974A-45EC72B08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A23CB89-4BD1-4191-87B8-62FB0BDB1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8D52-DA0C-40DA-9F0C-BF12F435D004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C08EDEF-5BC8-487E-82FD-3DA47D046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F105F31-D92F-43C6-83B5-98254B3AD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C3A13-DE94-4431-A90B-D1301790BF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34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15975C2-B43B-48B1-B3DB-B619FFE8C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8D52-DA0C-40DA-9F0C-BF12F435D004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E00A9BA-4481-485D-A12A-38722E55D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7638D0-D930-45D1-A489-F243DCDF8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C3A13-DE94-4431-A90B-D1301790BF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118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C08336-ED96-473C-8D72-F515943AA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B4F7A9-6A8B-46E7-8DFC-C4BDF9C3B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DA84BF-730F-49A9-887F-2DF0CD1CE8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104023-BB9C-42E0-97C4-CEFCCA89F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8D52-DA0C-40DA-9F0C-BF12F435D004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153C9A3-6990-4EEA-A9DF-7849FF402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3258C8-9D79-4D03-A567-7775C8BF5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C3A13-DE94-4431-A90B-D1301790BF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981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3D9841-20F9-41D4-83FE-5CED8B20F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9DDCC1D-77B8-49DE-BC02-CF6307194D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B7E72F-72E7-4D87-915A-D0B5E827A7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340D02-FD46-4500-AB0E-149C4DDB3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8D52-DA0C-40DA-9F0C-BF12F435D004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63B3C26-BA88-4187-9F69-6BC8DB2A9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8F246E-C380-4225-9A50-F845897CE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C3A13-DE94-4431-A90B-D1301790BF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043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FC2781-AE60-41CF-9E20-543F939F1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45FFBA-AA64-4058-B281-7E84E4E0E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19926F-F963-47BA-8385-80EA2693B2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E8D52-DA0C-40DA-9F0C-BF12F435D004}" type="datetimeFigureOut">
              <a:rPr lang="ru-RU" smtClean="0"/>
              <a:t>22.03.2023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D862DF-BE9B-4F72-B668-A2A2CF466E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263F18-C618-4EE8-AF13-D7B9E0ADFB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C3A13-DE94-4431-A90B-D1301790BF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415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8.jpeg"/><Relationship Id="rId7" Type="http://schemas.openxmlformats.org/officeDocument/2006/relationships/image" Target="../media/image22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9E852B-3E82-487F-8F50-F04ADCB4A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0156" y="0"/>
            <a:ext cx="2335235" cy="116761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C2C326-BB96-40E0-A499-A41042793B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3773" y="2616591"/>
            <a:ext cx="9144000" cy="3545058"/>
          </a:xfrm>
        </p:spPr>
        <p:txBody>
          <a:bodyPr>
            <a:normAutofit fontScale="90000"/>
          </a:bodyPr>
          <a:lstStyle/>
          <a:p>
            <a:r>
              <a:rPr lang="ru-RU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технологии ТРИЗ </a:t>
            </a:r>
            <a:br>
              <a:rPr lang="ru-RU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(моделирование маленькими человечками) в работе со старшими дошкольниками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600" dirty="0"/>
            </a:br>
            <a:br>
              <a:rPr lang="ru-RU" sz="3600" dirty="0"/>
            </a:br>
            <a:br>
              <a:rPr lang="ru-RU" sz="3600" dirty="0"/>
            </a:br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Погорельская А.А.</a:t>
            </a:r>
            <a:b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F0FF5C-7DE3-43F1-B098-C51CCB2CC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225" y="3274255"/>
            <a:ext cx="3137095" cy="15685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5CCEDE-0907-43A1-8F91-FF114EBB3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818" y="5669280"/>
            <a:ext cx="2491150" cy="124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97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7F7384E6-FA04-4963-8E10-ACA5B6F628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2411" y="422032"/>
            <a:ext cx="3407898" cy="2554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7E909A-DA1C-491C-BBFF-931688840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56" y="3428999"/>
            <a:ext cx="3409924" cy="2554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1CFB02-6C49-40F8-A595-54A992B79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0934" y="796650"/>
            <a:ext cx="2959717" cy="2218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A07952-30D8-4932-A4EF-7097250F88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7553" y="817983"/>
            <a:ext cx="3535097" cy="1988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45E720-DD37-481D-A265-42C41F3BB7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8029" y="4273895"/>
            <a:ext cx="3264750" cy="2446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3B88EE0-B9B8-42C9-8A9F-8E6AC666DD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1619" y="3830397"/>
            <a:ext cx="3649032" cy="272980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2633C13-AEE6-4D01-8FFE-51F9DDEE2B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3851" y="2794037"/>
            <a:ext cx="2959718" cy="147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075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4BF0C6-2FA2-44A3-B0AB-B4E6FA295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44" y="505523"/>
            <a:ext cx="4509579" cy="1083847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Человечки твердого вещества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73ABA31-D0A3-4DBB-8CA6-4ADDE82037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2708" y="1586810"/>
            <a:ext cx="3542362" cy="2653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1545278-6AA6-4687-9B7D-A9496DBEB6AE}"/>
              </a:ext>
            </a:extLst>
          </p:cNvPr>
          <p:cNvSpPr txBox="1">
            <a:spLocks/>
          </p:cNvSpPr>
          <p:nvPr/>
        </p:nvSpPr>
        <p:spPr>
          <a:xfrm>
            <a:off x="6921305" y="502963"/>
            <a:ext cx="4318781" cy="10838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Человечки жидкого вещества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C926318-4CA2-44DB-ADDA-4272258D3F20}"/>
              </a:ext>
            </a:extLst>
          </p:cNvPr>
          <p:cNvSpPr txBox="1">
            <a:spLocks/>
          </p:cNvSpPr>
          <p:nvPr/>
        </p:nvSpPr>
        <p:spPr>
          <a:xfrm>
            <a:off x="1406769" y="4779771"/>
            <a:ext cx="5038372" cy="10838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Человечки газообразного вещества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C3FA81-F506-4A7B-B547-13DF15EA1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6932" y="1362062"/>
            <a:ext cx="3353209" cy="2511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059616-64AE-4621-99D9-7C7B2BD28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414" y="4240408"/>
            <a:ext cx="3132111" cy="2348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0955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46549E-4AAD-4D07-9584-22E40CAB1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911" y="365125"/>
            <a:ext cx="10748889" cy="1325563"/>
          </a:xfrm>
        </p:spPr>
        <p:txBody>
          <a:bodyPr>
            <a:normAutofit/>
          </a:bodyPr>
          <a:lstStyle/>
          <a:p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работы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F31AA7-1B96-47F1-8D89-D88079AE0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606" y="1825625"/>
            <a:ext cx="1095919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1.Выявление  свойств предметов и явлений.</a:t>
            </a:r>
          </a:p>
          <a:p>
            <a:pPr marL="0" indent="0">
              <a:buNone/>
            </a:pPr>
            <a:endParaRPr lang="ru-RU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Обозначение предметов (объектов) с помощью МЧ.</a:t>
            </a:r>
          </a:p>
          <a:p>
            <a:pPr marL="0" indent="0">
              <a:buNone/>
            </a:pPr>
            <a:endParaRPr lang="ru-RU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 объектов и явлений.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25A1E6-EE45-412E-8337-9F4D161F1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778" y="348037"/>
            <a:ext cx="1888341" cy="2517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157681D-3A7E-41A1-9C3A-01CEE8AF6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381" y="1534083"/>
            <a:ext cx="1997613" cy="2663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BFD4ACA-02CB-48FF-B11B-14F47A29F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465" y="4436302"/>
            <a:ext cx="1718929" cy="2291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A5FEDA-EC0D-4E85-9C50-F34329D41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466" y="3992173"/>
            <a:ext cx="1638593" cy="2184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8740D2B-B380-4F1F-B63F-68F38FCF0F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576" y="4499370"/>
            <a:ext cx="1671628" cy="2228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96D4A49-9869-430A-B720-02F097062A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4604444"/>
            <a:ext cx="1690166" cy="2253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7A298C0-99ED-49FC-A894-E867335917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73381" y="365125"/>
            <a:ext cx="1994976" cy="99748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6BE7DF3-81DC-41B5-A303-F51CC470E5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403" y="4808562"/>
            <a:ext cx="2651124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854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3E8FE6-9C12-4901-980E-C8D5C3FAE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1817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работы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C5DD1E-942D-4A84-B658-BE1053FE6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26942"/>
            <a:ext cx="10515600" cy="5150021"/>
          </a:xfrm>
        </p:spPr>
        <p:txBody>
          <a:bodyPr/>
          <a:lstStyle/>
          <a:p>
            <a:pPr marL="0" indent="0">
              <a:buNone/>
            </a:pP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Рассматривание объектов и явлений не только в статике, но и в движении.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Перевод взаимодействия объектов и явлений в схематизацию.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4336CA-530B-4097-A81D-2F429D4F8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454" y="1760857"/>
            <a:ext cx="2391508" cy="1793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2CF7A04-E9BB-4B69-9890-9143FD7B49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947" y="1823830"/>
            <a:ext cx="2251679" cy="1688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2AD28E-8292-4CF0-9290-9F4B0AF919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464" y="1865729"/>
            <a:ext cx="1885071" cy="1413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E2B35AF-1756-4FAC-B0FB-A3054BB58A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87" y="4754880"/>
            <a:ext cx="2565661" cy="1443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58E451E-F15D-4C7C-8B8E-7CEC49AEBD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330" y="4694580"/>
            <a:ext cx="2672862" cy="1503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3E668E9-A2A1-4160-9CE2-28210C3E12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988" y="4614203"/>
            <a:ext cx="3151163" cy="1772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F1DDD11-FE77-4550-B73B-545D4E52AB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9308" y="6059121"/>
            <a:ext cx="1735016" cy="86750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B7401B9-8B3C-4B1A-9144-ABBD44205E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90701" y="76292"/>
            <a:ext cx="1901299" cy="95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956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9589D0-8F3A-4EA2-8882-70A713F8D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660" y="895863"/>
            <a:ext cx="11224680" cy="983411"/>
          </a:xfrm>
        </p:spPr>
        <p:txBody>
          <a:bodyPr/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Стакан с водой                      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листка бумаги оторвали кусочек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9052858-2D02-48B0-9530-4CD348AC70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060" y="2006947"/>
            <a:ext cx="4752044" cy="3559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9C01B4-AAF9-41AF-8087-8BDD0B620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006947"/>
            <a:ext cx="4886308" cy="3659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2D039E-BB2C-49CC-8CC0-AD63AAACD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53" y="5962137"/>
            <a:ext cx="1333391" cy="6666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593684-A161-4A8F-84EE-F15C278CB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6720" y="38874"/>
            <a:ext cx="1838308" cy="91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04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736C22-7787-47F8-8D4D-0D1A26B41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ММЧ используется: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11CB37-C2B3-45F0-B9BD-936638CE5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режимных моментах (например, «моем руки»);</a:t>
            </a:r>
          </a:p>
          <a:p>
            <a:pPr marL="0" indent="0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познавательных занятиях;</a:t>
            </a:r>
          </a:p>
          <a:p>
            <a:pPr marL="0" indent="0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экспериментах;</a:t>
            </a:r>
          </a:p>
          <a:p>
            <a:pPr marL="0" indent="0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играх по обучению грамоте (например,</a:t>
            </a:r>
          </a:p>
          <a:p>
            <a:pPr marL="0" indent="0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составление слов или словосочетаний из М.Ч., где синие человечки - согласные, а красные –гласные);</a:t>
            </a:r>
          </a:p>
          <a:p>
            <a:pPr marL="0" indent="0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игры по ознакомлению с окружающим;</a:t>
            </a:r>
          </a:p>
          <a:p>
            <a:pPr marL="0" indent="0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моделирование стихов;</a:t>
            </a:r>
          </a:p>
          <a:p>
            <a:pPr marL="0" indent="0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художественном творчестве (например, смешивание красок); </a:t>
            </a:r>
          </a:p>
          <a:p>
            <a:pPr marL="0" indent="0">
              <a:buNone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т.д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59CC60-3C9A-4A0C-B4DD-D8833F8F3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8598" y="235975"/>
            <a:ext cx="2909426" cy="145471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ECFCE6-7199-4F32-82E5-891CE6667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76963"/>
            <a:ext cx="1405546" cy="70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67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C6C07F-65BC-4361-96E2-4AB48DED5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387" y="871562"/>
            <a:ext cx="10515600" cy="1325563"/>
          </a:xfrm>
        </p:spPr>
        <p:txBody>
          <a:bodyPr/>
          <a:lstStyle/>
          <a:p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ММЧ способствует: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FA8366-456D-4E7B-BB52-0E80083B2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387" y="2488407"/>
            <a:ext cx="10515600" cy="4351338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формированию представлений о различных объектах и процессах живой и неживой природы;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мышление ребенка, стимулирует его любознательность;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воображения и фантазии у ребенка.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22F258-C1FD-49C6-9D2C-5F330B1F4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1287" y="63140"/>
            <a:ext cx="2651125" cy="13255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F06EFA-24C5-4A4D-9DAD-A0F005A59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430129"/>
            <a:ext cx="2855742" cy="142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6067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167</Words>
  <Application>Microsoft Office PowerPoint</Application>
  <PresentationFormat>Широкоэкранный</PresentationFormat>
  <Paragraphs>34</Paragraphs>
  <Slides>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Использование технологии ТРИЗ  (моделирование маленькими человечками) в работе со старшими дошкольниками      Воспитатель: Погорельская А.А. </vt:lpstr>
      <vt:lpstr>Презентация PowerPoint</vt:lpstr>
      <vt:lpstr>Человечки твердого вещества</vt:lpstr>
      <vt:lpstr>Этапы работы</vt:lpstr>
      <vt:lpstr>Этапы работы</vt:lpstr>
      <vt:lpstr> Стакан с водой                       От листка бумаги оторвали кусочек</vt:lpstr>
      <vt:lpstr>ММЧ используется:</vt:lpstr>
      <vt:lpstr>ММЧ способствует: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 маленьких человечков для решения взрослых задач </dc:title>
  <dc:creator>МАДОУ № 167</dc:creator>
  <cp:lastModifiedBy>МАДОУ № 167</cp:lastModifiedBy>
  <cp:revision>22</cp:revision>
  <dcterms:created xsi:type="dcterms:W3CDTF">2023-03-20T03:24:45Z</dcterms:created>
  <dcterms:modified xsi:type="dcterms:W3CDTF">2023-03-22T08:27:15Z</dcterms:modified>
</cp:coreProperties>
</file>