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094705"/>
            <a:ext cx="9448800" cy="27174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 мнемотехники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процессе сотрудничества родителей и специалистов сопровождения детей с ТНР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043966" y="4031087"/>
            <a:ext cx="5179454" cy="1661375"/>
          </a:xfrm>
        </p:spPr>
        <p:txBody>
          <a:bodyPr>
            <a:normAutofit/>
          </a:bodyPr>
          <a:lstStyle/>
          <a:p>
            <a:r>
              <a:rPr lang="ru-RU" b="1" dirty="0" smtClean="0"/>
              <a:t>МАДОУ №167</a:t>
            </a:r>
          </a:p>
          <a:p>
            <a:r>
              <a:rPr lang="ru-RU" b="1" dirty="0" smtClean="0"/>
              <a:t>Матвеева У.А. –учитель-логопед;</a:t>
            </a:r>
          </a:p>
          <a:p>
            <a:r>
              <a:rPr lang="ru-RU" b="1" dirty="0" err="1" smtClean="0"/>
              <a:t>Токарчук</a:t>
            </a:r>
            <a:r>
              <a:rPr lang="ru-RU" b="1" dirty="0" smtClean="0"/>
              <a:t> Е.В. – </a:t>
            </a:r>
            <a:r>
              <a:rPr lang="ru-RU" b="1" dirty="0" smtClean="0"/>
              <a:t>учитель-логопед;</a:t>
            </a:r>
          </a:p>
          <a:p>
            <a:r>
              <a:rPr lang="ru-RU" b="1" dirty="0" err="1" smtClean="0"/>
              <a:t>Галышева</a:t>
            </a:r>
            <a:r>
              <a:rPr lang="ru-RU" b="1" dirty="0" smtClean="0"/>
              <a:t> К.А. – педагог-психолог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923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236373"/>
            <a:ext cx="9448800" cy="7083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применения практики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3499"/>
            <a:ext cx="9448800" cy="224450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проявление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творчества родителей и детей;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ктивное участие родителей в развитии детей;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плочение родителей и педагогов;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овышение эффективности в достижении поставленной цели.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69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8016" y="2073498"/>
            <a:ext cx="8610600" cy="2704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 </a:t>
            </a:r>
            <a:r>
              <a:rPr lang="ru-RU" sz="2000" cap="none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000" cap="none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https://nakleikashop.ru/images/detailed/16/1418_bl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308" y="2762678"/>
            <a:ext cx="707308" cy="66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Факторы выбора метода «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Мнемотаблицы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Трудности заучивания стихотворений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нкетирование родителей с целью определения трудностей, возникающих при воспитании детей (педагог – психолог)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Низкий уровень развития памяти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диагностики на начало учебного года (педагог-психолог)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Низкий уровень развития связной речи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lvl="0"/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диагностики на начало учебного года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(учитель-логопед)</a:t>
            </a:r>
            <a:endParaRPr 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3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9873" y="1262520"/>
            <a:ext cx="10820400" cy="45959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Цель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памяти и связной монологической речи у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детей дошкольного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возраста с ТНР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средствами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мнемотаблиц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процессе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взаимодействия родителей и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специалистов сопровождения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Задачи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развивать ассоциативное мышление, зрительное и слуховое внимание и память, воображение;  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развивать связную монологическую речь;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развивать пространственную ориентировку;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развивать мелкую моторику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графомоторные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навыки.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11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495" y="386366"/>
            <a:ext cx="10146186" cy="95303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реализации практики:</a:t>
            </a:r>
            <a:r>
              <a:rPr lang="ru-RU" sz="3600" dirty="0">
                <a:solidFill>
                  <a:prstClr val="black"/>
                </a:solidFill>
              </a:rPr>
              <a:t/>
            </a:r>
            <a:br>
              <a:rPr lang="ru-RU" sz="36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24467" y="1339403"/>
            <a:ext cx="10144654" cy="330879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Анкетирование родителей с целью определения трудностей, с которыми сталкиваются родители при воспитании детей (педагог-психолог).</a:t>
            </a: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Родительское собрание – освещены результаты первичной диагностики, предложен проект с использованием мнемотаблиц (учителя-логопеды, педагог-психолог, воспитатели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74" y="3219115"/>
            <a:ext cx="4990878" cy="31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495" y="476519"/>
            <a:ext cx="10146186" cy="108182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реализации практики: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24495" y="1341522"/>
            <a:ext cx="10144654" cy="3541689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Мастер-класс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«Мнемотехника – искусство запоминания»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психолог, воспитатели,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учителя-логопеды).</a:t>
            </a:r>
          </a:p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игра – разминка «Ассоциации»; беседа «Значение цвета в жизни ребенка»; использование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мнемотехники в развитии памяти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логического мышления (педагог-психолог);</a:t>
            </a:r>
          </a:p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значение мнемотаблиц в развитии связной монологической речи; упр. «Шифровальщик» - составление мнемотаблиц по заданным стихотворениям, обзор буклета для родителей (учителя – логопеды);</a:t>
            </a:r>
          </a:p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использование мнемотаблиц как алгоритма действий детей в разных видах деятельности, обзор буклета – памятки для родителей (воспитатели).</a:t>
            </a:r>
          </a:p>
          <a:p>
            <a:pPr lvl="0" algn="just">
              <a:lnSpc>
                <a:spcPct val="106000"/>
              </a:lnSpc>
              <a:spcAft>
                <a:spcPts val="0"/>
              </a:spcAft>
            </a:pP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6000"/>
              </a:lnSpc>
              <a:spcAft>
                <a:spcPts val="0"/>
              </a:spcAft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6000"/>
              </a:lnSpc>
              <a:spcAft>
                <a:spcPts val="0"/>
              </a:spcAft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63" y="4889722"/>
            <a:ext cx="2140753" cy="1661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50" y="4893516"/>
            <a:ext cx="2057679" cy="16580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2" y="4889721"/>
            <a:ext cx="2189913" cy="16424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6650" y="4889721"/>
            <a:ext cx="2038129" cy="169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495" y="824248"/>
            <a:ext cx="10146186" cy="64394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реализации практики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24467" y="1635616"/>
            <a:ext cx="10144654" cy="3554569"/>
          </a:xfrm>
        </p:spPr>
        <p:txBody>
          <a:bodyPr/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Изготовление мнемотаблиц родителями совместно с детьми на заданные учителем - логопедом стихотворения с учетом лексической темы недели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7" y="2459865"/>
            <a:ext cx="2849950" cy="3786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48" y="2508034"/>
            <a:ext cx="2862202" cy="38162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66" y="2522973"/>
            <a:ext cx="2839792" cy="37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495" y="412124"/>
            <a:ext cx="10146186" cy="75985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реализации практики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24467" y="1378039"/>
            <a:ext cx="10144654" cy="3270161"/>
          </a:xfrm>
        </p:spPr>
        <p:txBody>
          <a:bodyPr>
            <a:normAutofit/>
          </a:bodyPr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Папка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Мнемоша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11" y="1871182"/>
            <a:ext cx="8394231" cy="478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495" y="643944"/>
            <a:ext cx="10146186" cy="7083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реализации практики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24467" y="1493949"/>
            <a:ext cx="10144654" cy="3154252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Чтение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стихотворений детьми с опорой на изготовленную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мнемотаблицу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92" y="1969929"/>
            <a:ext cx="4242160" cy="3181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77" y="1969929"/>
            <a:ext cx="4375726" cy="31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54955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реализации практики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24495" y="2424544"/>
            <a:ext cx="10144654" cy="1094511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Литературная гостиная для родителей «Мы читаем стихи А. </a:t>
            </a:r>
            <a:r>
              <a:rPr lang="ru-RU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Барто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(апрель)</a:t>
            </a: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 Выставка для родителей «Наши </a:t>
            </a:r>
            <a:r>
              <a:rPr lang="ru-RU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Мнемоши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- итоговое родительское собрание (май)</a:t>
            </a: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717</TotalTime>
  <Words>408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След самолета</vt:lpstr>
      <vt:lpstr>Технология мнемотехники в процессе сотрудничества родителей и специалистов сопровождения детей с ТНР</vt:lpstr>
      <vt:lpstr>Факторы выбора метода «Мнемотаблицы» </vt:lpstr>
      <vt:lpstr>Презентация PowerPoint</vt:lpstr>
      <vt:lpstr>Мероприятия по реализации практики: </vt:lpstr>
      <vt:lpstr>Мероприятия по реализации практики: </vt:lpstr>
      <vt:lpstr>Мероприятия по реализации практики</vt:lpstr>
      <vt:lpstr>Мероприятия по реализации практики</vt:lpstr>
      <vt:lpstr>Мероприятия по реализации практики</vt:lpstr>
      <vt:lpstr>Мероприятия по реализации практики</vt:lpstr>
      <vt:lpstr>Результаты применения практики</vt:lpstr>
      <vt:lpstr>Спасибо за внимание!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мнемотаблиц в процессе комплексного сопровождения детей с ТНР.</dc:title>
  <dc:creator>167</dc:creator>
  <cp:lastModifiedBy>167</cp:lastModifiedBy>
  <cp:revision>36</cp:revision>
  <dcterms:created xsi:type="dcterms:W3CDTF">2023-03-22T06:22:30Z</dcterms:created>
  <dcterms:modified xsi:type="dcterms:W3CDTF">2023-03-30T05:45:33Z</dcterms:modified>
</cp:coreProperties>
</file>