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84" r:id="rId5"/>
    <p:sldId id="285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9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Инновационный метод занятий по физической культуре «Веселые маты»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опыта работы инструктора по ФК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Панковой Марины Викторовны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765" t="46726" b="21711"/>
          <a:stretch/>
        </p:blipFill>
        <p:spPr>
          <a:xfrm>
            <a:off x="467544" y="3501008"/>
            <a:ext cx="3888432" cy="25085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23762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достижение максимально соответствующего возрасту уровня физической подготовленности, развитие физических качеств на основе индивидуально-дифференцированного подхода.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183880" cy="3323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двигательной среды, стимулирующей собственную двигательную активность ребёнка;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специальных средств и методов, способствующих повышению функциональных возможностей, развивающих тонкую и общую моторику, координацию и регуляцию движений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20162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Средства, используемые при реализации</a:t>
            </a:r>
            <a:br>
              <a:rPr lang="ru-RU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15944"/>
          </a:xfrm>
        </p:spPr>
        <p:txBody>
          <a:bodyPr>
            <a:norm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физические упражнения;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корригирующие упражнения (ЛФК);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подвижные игры, элементы спортивных игр;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спортивный инвентарь;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наглядные средства обучения.</a:t>
            </a:r>
          </a:p>
          <a:p>
            <a:pPr marL="514350" indent="-514350"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08" b="8475"/>
          <a:stretch/>
        </p:blipFill>
        <p:spPr>
          <a:xfrm>
            <a:off x="826653" y="620688"/>
            <a:ext cx="3106453" cy="38884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D61EFA-1195-4864-91BB-01D3E2B90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585" b="8244"/>
          <a:stretch/>
        </p:blipFill>
        <p:spPr>
          <a:xfrm>
            <a:off x="4627539" y="1458748"/>
            <a:ext cx="344165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FE8BF-5254-4DC8-8E38-5243AA8D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43AD53-ABBD-4574-B3EF-19103A84F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70" t="6550" r="-875" b="8869"/>
          <a:stretch/>
        </p:blipFill>
        <p:spPr>
          <a:xfrm>
            <a:off x="1043608" y="822960"/>
            <a:ext cx="3219824" cy="39596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32C6F-5232-49DF-B18C-8A1DFF0AA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" b="6951"/>
          <a:stretch/>
        </p:blipFill>
        <p:spPr>
          <a:xfrm>
            <a:off x="4880568" y="1999959"/>
            <a:ext cx="3219824" cy="40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Результат: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05527"/>
              </p:ext>
            </p:extLst>
          </p:nvPr>
        </p:nvGraphicFramePr>
        <p:xfrm>
          <a:off x="502920" y="1579533"/>
          <a:ext cx="7957512" cy="444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504">
                  <a:extLst>
                    <a:ext uri="{9D8B030D-6E8A-4147-A177-3AD203B41FA5}">
                      <a16:colId xmlns:a16="http://schemas.microsoft.com/office/drawing/2014/main" val="555047067"/>
                    </a:ext>
                  </a:extLst>
                </a:gridCol>
                <a:gridCol w="2652504">
                  <a:extLst>
                    <a:ext uri="{9D8B030D-6E8A-4147-A177-3AD203B41FA5}">
                      <a16:colId xmlns:a16="http://schemas.microsoft.com/office/drawing/2014/main" val="2351184813"/>
                    </a:ext>
                  </a:extLst>
                </a:gridCol>
                <a:gridCol w="2652504">
                  <a:extLst>
                    <a:ext uri="{9D8B030D-6E8A-4147-A177-3AD203B41FA5}">
                      <a16:colId xmlns:a16="http://schemas.microsoft.com/office/drawing/2014/main" val="2145508658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05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Получают эмоциональное «удовольствие»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Развитие межполушарных</a:t>
                      </a:r>
                    </a:p>
                    <a:p>
                      <a:r>
                        <a:rPr lang="ru-RU" dirty="0" smtClean="0"/>
                        <a:t>связей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Снижение заболеваемости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Умеют владеть своим телом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Профилактика плоскостопия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Физическая готовность ребенка к школе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1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Улучшается координация движений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 заболеваемости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8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Развивается выносливость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готовность ребенка к школе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15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83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596</TotalTime>
  <Words>115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Verdana</vt:lpstr>
      <vt:lpstr>Wingdings 2</vt:lpstr>
      <vt:lpstr>Аспект</vt:lpstr>
      <vt:lpstr>Инновационный метод занятий по физической культуре «Веселые маты»</vt:lpstr>
      <vt:lpstr>Цель  –  достижение максимально соответствующего возрасту уровня физической подготовленности, развитие физических качеств на основе индивидуально-дифференцированного подхода. </vt:lpstr>
      <vt:lpstr>Средства, используемые при реализации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физкультура в ДОО</dc:title>
  <dc:creator>Nout</dc:creator>
  <cp:lastModifiedBy>Павел Соловцов</cp:lastModifiedBy>
  <cp:revision>57</cp:revision>
  <dcterms:modified xsi:type="dcterms:W3CDTF">2023-12-01T04:57:47Z</dcterms:modified>
</cp:coreProperties>
</file>