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272808" cy="1080120"/>
          </a:xfrm>
        </p:spPr>
        <p:txBody>
          <a:bodyPr/>
          <a:lstStyle/>
          <a:p>
            <a:r>
              <a:rPr lang="ru-RU" i="1" dirty="0" smtClean="0">
                <a:latin typeface="Arial Black" pitchFamily="34" charset="0"/>
                <a:cs typeface="Arabic Typesetting" pitchFamily="66" charset="-78"/>
              </a:rPr>
              <a:t>Гость группы </a:t>
            </a:r>
            <a:endParaRPr lang="ru-RU" i="1" dirty="0">
              <a:latin typeface="Arial Black" pitchFamily="34" charset="0"/>
              <a:cs typeface="Arabic Typesetting" pitchFamily="66" charset="-78"/>
            </a:endParaRPr>
          </a:p>
        </p:txBody>
      </p:sp>
      <p:pic>
        <p:nvPicPr>
          <p:cNvPr id="1026" name="Picture 2" descr="IMG_20230217_095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3672408" cy="489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IMG_20230309_0958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12776"/>
            <a:ext cx="3672408" cy="488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IMG_20230309_1023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380031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IMG_20230309_1016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17032"/>
            <a:ext cx="2178386" cy="290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IMG-20230309-WA0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996952"/>
            <a:ext cx="4896544" cy="367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IMG_20230309_1025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04664"/>
            <a:ext cx="403406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_20230217_0937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88640"/>
            <a:ext cx="451431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IMG_20230217_1005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852936"/>
            <a:ext cx="5040560" cy="37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IMG_16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996952"/>
            <a:ext cx="5256584" cy="350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IMG_1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4924840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G_18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316416" cy="554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2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Гость группы 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Гость группы </dc:title>
  <dc:creator>Евгения</dc:creator>
  <cp:lastModifiedBy>Евгения</cp:lastModifiedBy>
  <cp:revision>1</cp:revision>
  <dcterms:created xsi:type="dcterms:W3CDTF">2024-01-11T08:07:39Z</dcterms:created>
  <dcterms:modified xsi:type="dcterms:W3CDTF">2024-01-11T08:09:24Z</dcterms:modified>
</cp:coreProperties>
</file>