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C6A1-E17D-47CF-92F9-E9EEB4278A61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8D74-4742-4178-81A7-208E1D7D9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22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C6A1-E17D-47CF-92F9-E9EEB4278A61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8D74-4742-4178-81A7-208E1D7D9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00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C6A1-E17D-47CF-92F9-E9EEB4278A61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8D74-4742-4178-81A7-208E1D7D9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1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C6A1-E17D-47CF-92F9-E9EEB4278A61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8D74-4742-4178-81A7-208E1D7D9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73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C6A1-E17D-47CF-92F9-E9EEB4278A61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8D74-4742-4178-81A7-208E1D7D9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47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C6A1-E17D-47CF-92F9-E9EEB4278A61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8D74-4742-4178-81A7-208E1D7D9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42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C6A1-E17D-47CF-92F9-E9EEB4278A61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8D74-4742-4178-81A7-208E1D7D9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81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C6A1-E17D-47CF-92F9-E9EEB4278A61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8D74-4742-4178-81A7-208E1D7D9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881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C6A1-E17D-47CF-92F9-E9EEB4278A61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8D74-4742-4178-81A7-208E1D7D9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21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C6A1-E17D-47CF-92F9-E9EEB4278A61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8D74-4742-4178-81A7-208E1D7D9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11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C6A1-E17D-47CF-92F9-E9EEB4278A61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8D74-4742-4178-81A7-208E1D7D9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6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FC6A1-E17D-47CF-92F9-E9EEB4278A61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58D74-4742-4178-81A7-208E1D7D9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57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16" y="163286"/>
            <a:ext cx="3228955" cy="4593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671" y="163285"/>
            <a:ext cx="3249453" cy="4593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130" y="163285"/>
            <a:ext cx="3207362" cy="459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13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8" y="107496"/>
            <a:ext cx="4651252" cy="3243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8" y="3351438"/>
            <a:ext cx="4651252" cy="32416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627" y="266408"/>
            <a:ext cx="4430658" cy="617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7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5" y="87085"/>
            <a:ext cx="3497434" cy="5018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95" y="87085"/>
            <a:ext cx="3497434" cy="5018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424" y="87085"/>
            <a:ext cx="3557575" cy="50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4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9" y="152399"/>
            <a:ext cx="2873012" cy="4441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42" y="152399"/>
            <a:ext cx="3095342" cy="4441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66" y="152399"/>
            <a:ext cx="3121463" cy="44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2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5" y="130628"/>
            <a:ext cx="4990816" cy="3526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393" y="130628"/>
            <a:ext cx="3515723" cy="4778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571" y="2304387"/>
            <a:ext cx="3336469" cy="43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23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Boss</dc:creator>
  <cp:lastModifiedBy>Boss</cp:lastModifiedBy>
  <cp:revision>2</cp:revision>
  <dcterms:created xsi:type="dcterms:W3CDTF">2024-01-12T13:33:04Z</dcterms:created>
  <dcterms:modified xsi:type="dcterms:W3CDTF">2024-01-12T13:44:59Z</dcterms:modified>
</cp:coreProperties>
</file>