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4DD8-8A71-44AC-A896-0B2AE5CDF9B7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ECBA-8A75-4425-A625-9FD0D6428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8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4DD8-8A71-44AC-A896-0B2AE5CDF9B7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ECBA-8A75-4425-A625-9FD0D6428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02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4DD8-8A71-44AC-A896-0B2AE5CDF9B7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ECBA-8A75-4425-A625-9FD0D6428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3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4DD8-8A71-44AC-A896-0B2AE5CDF9B7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ECBA-8A75-4425-A625-9FD0D6428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82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4DD8-8A71-44AC-A896-0B2AE5CDF9B7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ECBA-8A75-4425-A625-9FD0D6428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91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4DD8-8A71-44AC-A896-0B2AE5CDF9B7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ECBA-8A75-4425-A625-9FD0D6428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75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4DD8-8A71-44AC-A896-0B2AE5CDF9B7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ECBA-8A75-4425-A625-9FD0D6428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85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4DD8-8A71-44AC-A896-0B2AE5CDF9B7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ECBA-8A75-4425-A625-9FD0D6428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4DD8-8A71-44AC-A896-0B2AE5CDF9B7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ECBA-8A75-4425-A625-9FD0D6428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8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4DD8-8A71-44AC-A896-0B2AE5CDF9B7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ECBA-8A75-4425-A625-9FD0D6428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00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4DD8-8A71-44AC-A896-0B2AE5CDF9B7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ECBA-8A75-4425-A625-9FD0D6428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75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04DD8-8A71-44AC-A896-0B2AE5CDF9B7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EECBA-8A75-4425-A625-9FD0D6428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29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684" y="0"/>
            <a:ext cx="6349774" cy="632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103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31" y="849086"/>
            <a:ext cx="6615793" cy="481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4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96" y="596797"/>
            <a:ext cx="5038045" cy="471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86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97" y="239794"/>
            <a:ext cx="6130758" cy="489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5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76" y="193221"/>
            <a:ext cx="7898267" cy="24302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576" y="2309812"/>
            <a:ext cx="7550604" cy="321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3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20" y="258534"/>
            <a:ext cx="5216979" cy="521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28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46993" y="282347"/>
            <a:ext cx="3939949" cy="5791881"/>
            <a:chOff x="446994" y="282348"/>
            <a:chExt cx="2114550" cy="3257550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6994" y="282348"/>
              <a:ext cx="2066925" cy="1133475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6994" y="1511073"/>
              <a:ext cx="2114550" cy="20288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0684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377597" y="172130"/>
            <a:ext cx="3595689" cy="5934756"/>
            <a:chOff x="377598" y="172130"/>
            <a:chExt cx="2247900" cy="3629025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7598" y="172130"/>
              <a:ext cx="2162175" cy="2181225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7598" y="2353355"/>
              <a:ext cx="2247900" cy="1447800"/>
            </a:xfrm>
            <a:prstGeom prst="rect">
              <a:avLst/>
            </a:prstGeom>
          </p:spPr>
        </p:pic>
      </p:grpSp>
      <p:grpSp>
        <p:nvGrpSpPr>
          <p:cNvPr id="9" name="Группа 8"/>
          <p:cNvGrpSpPr/>
          <p:nvPr/>
        </p:nvGrpSpPr>
        <p:grpSpPr>
          <a:xfrm>
            <a:off x="3973286" y="172130"/>
            <a:ext cx="3799115" cy="5934756"/>
            <a:chOff x="4873397" y="172130"/>
            <a:chExt cx="2162175" cy="4010025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73397" y="172130"/>
              <a:ext cx="2162175" cy="2952750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73397" y="3124880"/>
              <a:ext cx="2143125" cy="1057275"/>
            </a:xfrm>
            <a:prstGeom prst="rect">
              <a:avLst/>
            </a:prstGeom>
          </p:spPr>
        </p:pic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8929" y="172130"/>
            <a:ext cx="4076920" cy="593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2790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Произвольный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Boss</dc:creator>
  <cp:lastModifiedBy>detsad</cp:lastModifiedBy>
  <cp:revision>3</cp:revision>
  <dcterms:created xsi:type="dcterms:W3CDTF">2024-01-13T07:30:34Z</dcterms:created>
  <dcterms:modified xsi:type="dcterms:W3CDTF">2024-01-17T06:28:04Z</dcterms:modified>
</cp:coreProperties>
</file>